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9"/>
  </p:notesMasterIdLst>
  <p:sldIdLst>
    <p:sldId id="256" r:id="rId2"/>
    <p:sldId id="472" r:id="rId3"/>
    <p:sldId id="455" r:id="rId4"/>
    <p:sldId id="264" r:id="rId5"/>
    <p:sldId id="329" r:id="rId6"/>
    <p:sldId id="330" r:id="rId7"/>
    <p:sldId id="337" r:id="rId8"/>
    <p:sldId id="336" r:id="rId9"/>
    <p:sldId id="439" r:id="rId10"/>
    <p:sldId id="440" r:id="rId11"/>
    <p:sldId id="263" r:id="rId12"/>
    <p:sldId id="456" r:id="rId13"/>
    <p:sldId id="297" r:id="rId14"/>
    <p:sldId id="345" r:id="rId15"/>
    <p:sldId id="287" r:id="rId16"/>
    <p:sldId id="370" r:id="rId17"/>
    <p:sldId id="291" r:id="rId18"/>
    <p:sldId id="289" r:id="rId19"/>
    <p:sldId id="299" r:id="rId20"/>
    <p:sldId id="298" r:id="rId21"/>
    <p:sldId id="300" r:id="rId22"/>
    <p:sldId id="301" r:id="rId23"/>
    <p:sldId id="459" r:id="rId24"/>
    <p:sldId id="461" r:id="rId25"/>
    <p:sldId id="462" r:id="rId26"/>
    <p:sldId id="464" r:id="rId27"/>
    <p:sldId id="463" r:id="rId28"/>
    <p:sldId id="465" r:id="rId29"/>
    <p:sldId id="466" r:id="rId30"/>
    <p:sldId id="467" r:id="rId31"/>
    <p:sldId id="313" r:id="rId32"/>
    <p:sldId id="290" r:id="rId33"/>
    <p:sldId id="460" r:id="rId34"/>
    <p:sldId id="468" r:id="rId35"/>
    <p:sldId id="471" r:id="rId36"/>
    <p:sldId id="469" r:id="rId37"/>
    <p:sldId id="470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13366AB-BDD7-40AB-9A19-ACE86EB5F304}" v="151" dt="2024-12-10T10:00:09.56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7839" autoAdjust="0"/>
  </p:normalViewPr>
  <p:slideViewPr>
    <p:cSldViewPr snapToGrid="0">
      <p:cViewPr>
        <p:scale>
          <a:sx n="85" d="100"/>
          <a:sy n="85" d="100"/>
        </p:scale>
        <p:origin x="492" y="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45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en Lloyd-Hughes" userId="50f239c1-002c-4dad-9060-c7766c50b428" providerId="ADAL" clId="{E13366AB-BDD7-40AB-9A19-ACE86EB5F304}"/>
    <pc:docChg chg="undo custSel addSld delSld modSld sldOrd delMainMaster modMainMaster">
      <pc:chgData name="Ben Lloyd-Hughes" userId="50f239c1-002c-4dad-9060-c7766c50b428" providerId="ADAL" clId="{E13366AB-BDD7-40AB-9A19-ACE86EB5F304}" dt="2024-12-10T12:02:38.646" v="5303"/>
      <pc:docMkLst>
        <pc:docMk/>
      </pc:docMkLst>
      <pc:sldChg chg="addSp delSp modSp mod modNotesTx">
        <pc:chgData name="Ben Lloyd-Hughes" userId="50f239c1-002c-4dad-9060-c7766c50b428" providerId="ADAL" clId="{E13366AB-BDD7-40AB-9A19-ACE86EB5F304}" dt="2024-12-10T09:59:37.961" v="4467" actId="2711"/>
        <pc:sldMkLst>
          <pc:docMk/>
          <pc:sldMk cId="1016569843" sldId="256"/>
        </pc:sldMkLst>
        <pc:spChg chg="mod">
          <ac:chgData name="Ben Lloyd-Hughes" userId="50f239c1-002c-4dad-9060-c7766c50b428" providerId="ADAL" clId="{E13366AB-BDD7-40AB-9A19-ACE86EB5F304}" dt="2024-12-10T09:59:37.961" v="4467" actId="2711"/>
          <ac:spMkLst>
            <pc:docMk/>
            <pc:sldMk cId="1016569843" sldId="256"/>
            <ac:spMk id="4" creationId="{B2660014-49E4-9EE9-DE9B-083A295376C6}"/>
          </ac:spMkLst>
        </pc:spChg>
        <pc:picChg chg="add mod">
          <ac:chgData name="Ben Lloyd-Hughes" userId="50f239c1-002c-4dad-9060-c7766c50b428" providerId="ADAL" clId="{E13366AB-BDD7-40AB-9A19-ACE86EB5F304}" dt="2024-12-09T13:45:19.475" v="1205" actId="1076"/>
          <ac:picMkLst>
            <pc:docMk/>
            <pc:sldMk cId="1016569843" sldId="256"/>
            <ac:picMk id="2" creationId="{A592C9D9-60DC-D4EF-19EC-F3A505FE2E40}"/>
          </ac:picMkLst>
        </pc:picChg>
        <pc:picChg chg="add mod">
          <ac:chgData name="Ben Lloyd-Hughes" userId="50f239c1-002c-4dad-9060-c7766c50b428" providerId="ADAL" clId="{E13366AB-BDD7-40AB-9A19-ACE86EB5F304}" dt="2024-12-02T14:23:06.762" v="695"/>
          <ac:picMkLst>
            <pc:docMk/>
            <pc:sldMk cId="1016569843" sldId="256"/>
            <ac:picMk id="3" creationId="{A88D09C2-AB43-257D-EB77-CB6E69E054A0}"/>
          </ac:picMkLst>
        </pc:picChg>
      </pc:sldChg>
      <pc:sldChg chg="modSp mod">
        <pc:chgData name="Ben Lloyd-Hughes" userId="50f239c1-002c-4dad-9060-c7766c50b428" providerId="ADAL" clId="{E13366AB-BDD7-40AB-9A19-ACE86EB5F304}" dt="2024-12-10T10:19:16.214" v="4527" actId="255"/>
        <pc:sldMkLst>
          <pc:docMk/>
          <pc:sldMk cId="0" sldId="263"/>
        </pc:sldMkLst>
        <pc:spChg chg="mod">
          <ac:chgData name="Ben Lloyd-Hughes" userId="50f239c1-002c-4dad-9060-c7766c50b428" providerId="ADAL" clId="{E13366AB-BDD7-40AB-9A19-ACE86EB5F304}" dt="2024-12-02T11:16:03.746" v="137" actId="1076"/>
          <ac:spMkLst>
            <pc:docMk/>
            <pc:sldMk cId="0" sldId="263"/>
            <ac:spMk id="38914" creationId="{CC20E025-82C1-1E42-E56A-8C8EDB0C34AF}"/>
          </ac:spMkLst>
        </pc:spChg>
        <pc:spChg chg="mod">
          <ac:chgData name="Ben Lloyd-Hughes" userId="50f239c1-002c-4dad-9060-c7766c50b428" providerId="ADAL" clId="{E13366AB-BDD7-40AB-9A19-ACE86EB5F304}" dt="2024-12-10T10:19:16.214" v="4527" actId="255"/>
          <ac:spMkLst>
            <pc:docMk/>
            <pc:sldMk cId="0" sldId="263"/>
            <ac:spMk id="38915" creationId="{2399909E-93BC-9F1E-7482-9393002774BF}"/>
          </ac:spMkLst>
        </pc:spChg>
      </pc:sldChg>
      <pc:sldChg chg="modSp mod ord">
        <pc:chgData name="Ben Lloyd-Hughes" userId="50f239c1-002c-4dad-9060-c7766c50b428" providerId="ADAL" clId="{E13366AB-BDD7-40AB-9A19-ACE86EB5F304}" dt="2024-12-10T10:17:21.662" v="4515" actId="255"/>
        <pc:sldMkLst>
          <pc:docMk/>
          <pc:sldMk cId="0" sldId="264"/>
        </pc:sldMkLst>
        <pc:spChg chg="mod">
          <ac:chgData name="Ben Lloyd-Hughes" userId="50f239c1-002c-4dad-9060-c7766c50b428" providerId="ADAL" clId="{E13366AB-BDD7-40AB-9A19-ACE86EB5F304}" dt="2024-12-02T10:59:18.591" v="121" actId="1076"/>
          <ac:spMkLst>
            <pc:docMk/>
            <pc:sldMk cId="0" sldId="264"/>
            <ac:spMk id="29698" creationId="{04CEB246-8AC7-8E95-1146-B269BC37043A}"/>
          </ac:spMkLst>
        </pc:spChg>
        <pc:spChg chg="mod">
          <ac:chgData name="Ben Lloyd-Hughes" userId="50f239c1-002c-4dad-9060-c7766c50b428" providerId="ADAL" clId="{E13366AB-BDD7-40AB-9A19-ACE86EB5F304}" dt="2024-12-10T10:17:21.662" v="4515" actId="255"/>
          <ac:spMkLst>
            <pc:docMk/>
            <pc:sldMk cId="0" sldId="264"/>
            <ac:spMk id="29699" creationId="{2C13C85D-B808-9CF9-FCF0-9069C6AE82E7}"/>
          </ac:spMkLst>
        </pc:spChg>
        <pc:picChg chg="mod">
          <ac:chgData name="Ben Lloyd-Hughes" userId="50f239c1-002c-4dad-9060-c7766c50b428" providerId="ADAL" clId="{E13366AB-BDD7-40AB-9A19-ACE86EB5F304}" dt="2024-12-02T10:58:44.599" v="89" actId="1036"/>
          <ac:picMkLst>
            <pc:docMk/>
            <pc:sldMk cId="0" sldId="264"/>
            <ac:picMk id="29700" creationId="{2C9025F7-5688-CAA8-2BB5-ECA7CAD3DA82}"/>
          </ac:picMkLst>
        </pc:picChg>
        <pc:picChg chg="mod">
          <ac:chgData name="Ben Lloyd-Hughes" userId="50f239c1-002c-4dad-9060-c7766c50b428" providerId="ADAL" clId="{E13366AB-BDD7-40AB-9A19-ACE86EB5F304}" dt="2024-12-02T10:58:44.599" v="89" actId="1036"/>
          <ac:picMkLst>
            <pc:docMk/>
            <pc:sldMk cId="0" sldId="264"/>
            <ac:picMk id="29701" creationId="{C07B73C0-3973-9CD5-31D3-D0B81B072180}"/>
          </ac:picMkLst>
        </pc:picChg>
        <pc:picChg chg="mod">
          <ac:chgData name="Ben Lloyd-Hughes" userId="50f239c1-002c-4dad-9060-c7766c50b428" providerId="ADAL" clId="{E13366AB-BDD7-40AB-9A19-ACE86EB5F304}" dt="2024-12-02T10:58:44.599" v="89" actId="1036"/>
          <ac:picMkLst>
            <pc:docMk/>
            <pc:sldMk cId="0" sldId="264"/>
            <ac:picMk id="29702" creationId="{B49F3707-8A8C-4BB2-78A4-035ED07F07E3}"/>
          </ac:picMkLst>
        </pc:picChg>
      </pc:sldChg>
      <pc:sldChg chg="modSp mod">
        <pc:chgData name="Ben Lloyd-Hughes" userId="50f239c1-002c-4dad-9060-c7766c50b428" providerId="ADAL" clId="{E13366AB-BDD7-40AB-9A19-ACE86EB5F304}" dt="2024-12-02T12:01:14.966" v="162" actId="1076"/>
        <pc:sldMkLst>
          <pc:docMk/>
          <pc:sldMk cId="0" sldId="289"/>
        </pc:sldMkLst>
        <pc:spChg chg="mod">
          <ac:chgData name="Ben Lloyd-Hughes" userId="50f239c1-002c-4dad-9060-c7766c50b428" providerId="ADAL" clId="{E13366AB-BDD7-40AB-9A19-ACE86EB5F304}" dt="2024-12-02T12:01:14.966" v="162" actId="1076"/>
          <ac:spMkLst>
            <pc:docMk/>
            <pc:sldMk cId="0" sldId="289"/>
            <ac:spMk id="50178" creationId="{DEEFE94D-E15E-13EF-15AC-3AA1DDDDACB6}"/>
          </ac:spMkLst>
        </pc:spChg>
        <pc:spChg chg="mod">
          <ac:chgData name="Ben Lloyd-Hughes" userId="50f239c1-002c-4dad-9060-c7766c50b428" providerId="ADAL" clId="{E13366AB-BDD7-40AB-9A19-ACE86EB5F304}" dt="2024-12-02T12:01:00.779" v="158" actId="27636"/>
          <ac:spMkLst>
            <pc:docMk/>
            <pc:sldMk cId="0" sldId="289"/>
            <ac:spMk id="50179" creationId="{12A96C97-C4E0-6543-1506-150E14FCB07B}"/>
          </ac:spMkLst>
        </pc:spChg>
      </pc:sldChg>
      <pc:sldChg chg="addSp delSp modSp mod">
        <pc:chgData name="Ben Lloyd-Hughes" userId="50f239c1-002c-4dad-9060-c7766c50b428" providerId="ADAL" clId="{E13366AB-BDD7-40AB-9A19-ACE86EB5F304}" dt="2024-12-10T10:31:03.627" v="4742" actId="113"/>
        <pc:sldMkLst>
          <pc:docMk/>
          <pc:sldMk cId="0" sldId="291"/>
        </pc:sldMkLst>
        <pc:spChg chg="mod">
          <ac:chgData name="Ben Lloyd-Hughes" userId="50f239c1-002c-4dad-9060-c7766c50b428" providerId="ADAL" clId="{E13366AB-BDD7-40AB-9A19-ACE86EB5F304}" dt="2024-12-10T10:31:03.627" v="4742" actId="113"/>
          <ac:spMkLst>
            <pc:docMk/>
            <pc:sldMk cId="0" sldId="291"/>
            <ac:spMk id="46083" creationId="{C5A6430A-6A2F-A0B4-6883-F8C7EBD51FCB}"/>
          </ac:spMkLst>
        </pc:spChg>
        <pc:graphicFrameChg chg="add del modGraphic">
          <ac:chgData name="Ben Lloyd-Hughes" userId="50f239c1-002c-4dad-9060-c7766c50b428" providerId="ADAL" clId="{E13366AB-BDD7-40AB-9A19-ACE86EB5F304}" dt="2024-12-10T10:25:08.138" v="4542" actId="27309"/>
          <ac:graphicFrameMkLst>
            <pc:docMk/>
            <pc:sldMk cId="0" sldId="291"/>
            <ac:graphicFrameMk id="3" creationId="{4537B613-21A1-6636-B381-B06900658537}"/>
          </ac:graphicFrameMkLst>
        </pc:graphicFrameChg>
      </pc:sldChg>
      <pc:sldChg chg="del">
        <pc:chgData name="Ben Lloyd-Hughes" userId="50f239c1-002c-4dad-9060-c7766c50b428" providerId="ADAL" clId="{E13366AB-BDD7-40AB-9A19-ACE86EB5F304}" dt="2024-12-10T10:25:15.483" v="4543" actId="47"/>
        <pc:sldMkLst>
          <pc:docMk/>
          <pc:sldMk cId="0" sldId="292"/>
        </pc:sldMkLst>
      </pc:sldChg>
      <pc:sldChg chg="modSp del mod">
        <pc:chgData name="Ben Lloyd-Hughes" userId="50f239c1-002c-4dad-9060-c7766c50b428" providerId="ADAL" clId="{E13366AB-BDD7-40AB-9A19-ACE86EB5F304}" dt="2024-12-10T10:53:41.186" v="4901" actId="47"/>
        <pc:sldMkLst>
          <pc:docMk/>
          <pc:sldMk cId="0" sldId="293"/>
        </pc:sldMkLst>
      </pc:sldChg>
      <pc:sldChg chg="modSp mod">
        <pc:chgData name="Ben Lloyd-Hughes" userId="50f239c1-002c-4dad-9060-c7766c50b428" providerId="ADAL" clId="{E13366AB-BDD7-40AB-9A19-ACE86EB5F304}" dt="2024-12-10T10:20:34.928" v="4538" actId="255"/>
        <pc:sldMkLst>
          <pc:docMk/>
          <pc:sldMk cId="0" sldId="297"/>
        </pc:sldMkLst>
        <pc:spChg chg="mod">
          <ac:chgData name="Ben Lloyd-Hughes" userId="50f239c1-002c-4dad-9060-c7766c50b428" providerId="ADAL" clId="{E13366AB-BDD7-40AB-9A19-ACE86EB5F304}" dt="2024-12-10T10:20:34.928" v="4538" actId="255"/>
          <ac:spMkLst>
            <pc:docMk/>
            <pc:sldMk cId="0" sldId="297"/>
            <ac:spMk id="14339" creationId="{D30367C9-5273-1FD7-E912-C43D21AFAFFD}"/>
          </ac:spMkLst>
        </pc:spChg>
      </pc:sldChg>
      <pc:sldChg chg="modSp mod">
        <pc:chgData name="Ben Lloyd-Hughes" userId="50f239c1-002c-4dad-9060-c7766c50b428" providerId="ADAL" clId="{E13366AB-BDD7-40AB-9A19-ACE86EB5F304}" dt="2024-12-02T12:01:29.036" v="164" actId="1076"/>
        <pc:sldMkLst>
          <pc:docMk/>
          <pc:sldMk cId="0" sldId="298"/>
        </pc:sldMkLst>
        <pc:spChg chg="mod">
          <ac:chgData name="Ben Lloyd-Hughes" userId="50f239c1-002c-4dad-9060-c7766c50b428" providerId="ADAL" clId="{E13366AB-BDD7-40AB-9A19-ACE86EB5F304}" dt="2024-12-02T12:01:29.036" v="164" actId="1076"/>
          <ac:spMkLst>
            <pc:docMk/>
            <pc:sldMk cId="0" sldId="298"/>
            <ac:spMk id="52226" creationId="{7C6119DB-82FA-0AA1-C71E-A43ED9B58F5C}"/>
          </ac:spMkLst>
        </pc:spChg>
        <pc:spChg chg="mod">
          <ac:chgData name="Ben Lloyd-Hughes" userId="50f239c1-002c-4dad-9060-c7766c50b428" providerId="ADAL" clId="{E13366AB-BDD7-40AB-9A19-ACE86EB5F304}" dt="2024-12-02T12:01:00.795" v="160" actId="27636"/>
          <ac:spMkLst>
            <pc:docMk/>
            <pc:sldMk cId="0" sldId="298"/>
            <ac:spMk id="52227" creationId="{07464943-6F8E-9667-8CAC-1EE5F5F606DB}"/>
          </ac:spMkLst>
        </pc:spChg>
      </pc:sldChg>
      <pc:sldChg chg="modSp mod">
        <pc:chgData name="Ben Lloyd-Hughes" userId="50f239c1-002c-4dad-9060-c7766c50b428" providerId="ADAL" clId="{E13366AB-BDD7-40AB-9A19-ACE86EB5F304}" dt="2024-12-02T12:01:21.545" v="163" actId="1076"/>
        <pc:sldMkLst>
          <pc:docMk/>
          <pc:sldMk cId="0" sldId="299"/>
        </pc:sldMkLst>
        <pc:spChg chg="mod">
          <ac:chgData name="Ben Lloyd-Hughes" userId="50f239c1-002c-4dad-9060-c7766c50b428" providerId="ADAL" clId="{E13366AB-BDD7-40AB-9A19-ACE86EB5F304}" dt="2024-12-02T12:01:21.545" v="163" actId="1076"/>
          <ac:spMkLst>
            <pc:docMk/>
            <pc:sldMk cId="0" sldId="299"/>
            <ac:spMk id="51202" creationId="{64039759-C475-B24E-6255-CD3F083F9997}"/>
          </ac:spMkLst>
        </pc:spChg>
        <pc:spChg chg="mod">
          <ac:chgData name="Ben Lloyd-Hughes" userId="50f239c1-002c-4dad-9060-c7766c50b428" providerId="ADAL" clId="{E13366AB-BDD7-40AB-9A19-ACE86EB5F304}" dt="2024-12-02T12:01:00.779" v="159" actId="27636"/>
          <ac:spMkLst>
            <pc:docMk/>
            <pc:sldMk cId="0" sldId="299"/>
            <ac:spMk id="51203" creationId="{F5488BB9-95FE-063F-6ABE-6EBB452B412C}"/>
          </ac:spMkLst>
        </pc:spChg>
      </pc:sldChg>
      <pc:sldChg chg="modSp mod">
        <pc:chgData name="Ben Lloyd-Hughes" userId="50f239c1-002c-4dad-9060-c7766c50b428" providerId="ADAL" clId="{E13366AB-BDD7-40AB-9A19-ACE86EB5F304}" dt="2024-12-02T12:01:37.148" v="165" actId="1076"/>
        <pc:sldMkLst>
          <pc:docMk/>
          <pc:sldMk cId="0" sldId="300"/>
        </pc:sldMkLst>
        <pc:spChg chg="mod">
          <ac:chgData name="Ben Lloyd-Hughes" userId="50f239c1-002c-4dad-9060-c7766c50b428" providerId="ADAL" clId="{E13366AB-BDD7-40AB-9A19-ACE86EB5F304}" dt="2024-12-02T12:01:37.148" v="165" actId="1076"/>
          <ac:spMkLst>
            <pc:docMk/>
            <pc:sldMk cId="0" sldId="300"/>
            <ac:spMk id="53250" creationId="{DEC7D1AF-E040-C671-2628-2754AD63C5B9}"/>
          </ac:spMkLst>
        </pc:spChg>
        <pc:spChg chg="mod">
          <ac:chgData name="Ben Lloyd-Hughes" userId="50f239c1-002c-4dad-9060-c7766c50b428" providerId="ADAL" clId="{E13366AB-BDD7-40AB-9A19-ACE86EB5F304}" dt="2024-12-02T12:01:00.795" v="161" actId="27636"/>
          <ac:spMkLst>
            <pc:docMk/>
            <pc:sldMk cId="0" sldId="300"/>
            <ac:spMk id="53251" creationId="{12BCFD3C-4F86-D416-5F4B-8C231B6D7C15}"/>
          </ac:spMkLst>
        </pc:spChg>
      </pc:sldChg>
      <pc:sldChg chg="modSp mod">
        <pc:chgData name="Ben Lloyd-Hughes" userId="50f239c1-002c-4dad-9060-c7766c50b428" providerId="ADAL" clId="{E13366AB-BDD7-40AB-9A19-ACE86EB5F304}" dt="2024-12-02T12:01:53.659" v="166" actId="1076"/>
        <pc:sldMkLst>
          <pc:docMk/>
          <pc:sldMk cId="0" sldId="301"/>
        </pc:sldMkLst>
        <pc:spChg chg="mod">
          <ac:chgData name="Ben Lloyd-Hughes" userId="50f239c1-002c-4dad-9060-c7766c50b428" providerId="ADAL" clId="{E13366AB-BDD7-40AB-9A19-ACE86EB5F304}" dt="2024-12-02T12:01:53.659" v="166" actId="1076"/>
          <ac:spMkLst>
            <pc:docMk/>
            <pc:sldMk cId="0" sldId="301"/>
            <ac:spMk id="54274" creationId="{A672A7F8-F867-CAE0-7C2C-B888FE818765}"/>
          </ac:spMkLst>
        </pc:spChg>
      </pc:sldChg>
      <pc:sldChg chg="modSp mod">
        <pc:chgData name="Ben Lloyd-Hughes" userId="50f239c1-002c-4dad-9060-c7766c50b428" providerId="ADAL" clId="{E13366AB-BDD7-40AB-9A19-ACE86EB5F304}" dt="2024-12-10T10:00:09.786" v="4470" actId="27636"/>
        <pc:sldMkLst>
          <pc:docMk/>
          <pc:sldMk cId="0" sldId="313"/>
        </pc:sldMkLst>
        <pc:spChg chg="mod">
          <ac:chgData name="Ben Lloyd-Hughes" userId="50f239c1-002c-4dad-9060-c7766c50b428" providerId="ADAL" clId="{E13366AB-BDD7-40AB-9A19-ACE86EB5F304}" dt="2024-12-10T10:00:09.786" v="4470" actId="27636"/>
          <ac:spMkLst>
            <pc:docMk/>
            <pc:sldMk cId="0" sldId="313"/>
            <ac:spMk id="57347" creationId="{D5854EE2-311B-5619-D5A8-AE15D60E2713}"/>
          </ac:spMkLst>
        </pc:spChg>
        <pc:spChg chg="mod">
          <ac:chgData name="Ben Lloyd-Hughes" userId="50f239c1-002c-4dad-9060-c7766c50b428" providerId="ADAL" clId="{E13366AB-BDD7-40AB-9A19-ACE86EB5F304}" dt="2024-12-02T12:42:20.813" v="217" actId="20577"/>
          <ac:spMkLst>
            <pc:docMk/>
            <pc:sldMk cId="0" sldId="313"/>
            <ac:spMk id="58370" creationId="{73310CC3-482E-2CB7-2D96-48330C3352E6}"/>
          </ac:spMkLst>
        </pc:spChg>
      </pc:sldChg>
      <pc:sldChg chg="modSp mod ord">
        <pc:chgData name="Ben Lloyd-Hughes" userId="50f239c1-002c-4dad-9060-c7766c50b428" providerId="ADAL" clId="{E13366AB-BDD7-40AB-9A19-ACE86EB5F304}" dt="2024-12-10T10:17:33.200" v="4516" actId="255"/>
        <pc:sldMkLst>
          <pc:docMk/>
          <pc:sldMk cId="0" sldId="329"/>
        </pc:sldMkLst>
        <pc:spChg chg="mod">
          <ac:chgData name="Ben Lloyd-Hughes" userId="50f239c1-002c-4dad-9060-c7766c50b428" providerId="ADAL" clId="{E13366AB-BDD7-40AB-9A19-ACE86EB5F304}" dt="2024-12-02T10:59:38.077" v="133" actId="20577"/>
          <ac:spMkLst>
            <pc:docMk/>
            <pc:sldMk cId="0" sldId="329"/>
            <ac:spMk id="30722" creationId="{8315799B-0BC8-99BD-7DE5-EB0F6E5DAE1C}"/>
          </ac:spMkLst>
        </pc:spChg>
        <pc:spChg chg="mod">
          <ac:chgData name="Ben Lloyd-Hughes" userId="50f239c1-002c-4dad-9060-c7766c50b428" providerId="ADAL" clId="{E13366AB-BDD7-40AB-9A19-ACE86EB5F304}" dt="2024-12-10T10:17:33.200" v="4516" actId="255"/>
          <ac:spMkLst>
            <pc:docMk/>
            <pc:sldMk cId="0" sldId="329"/>
            <ac:spMk id="30723" creationId="{F438EBFE-5E8C-DB1C-BDB5-402C1B4FAA4C}"/>
          </ac:spMkLst>
        </pc:spChg>
      </pc:sldChg>
      <pc:sldChg chg="modSp mod ord">
        <pc:chgData name="Ben Lloyd-Hughes" userId="50f239c1-002c-4dad-9060-c7766c50b428" providerId="ADAL" clId="{E13366AB-BDD7-40AB-9A19-ACE86EB5F304}" dt="2024-12-10T10:17:45.495" v="4518" actId="27636"/>
        <pc:sldMkLst>
          <pc:docMk/>
          <pc:sldMk cId="0" sldId="330"/>
        </pc:sldMkLst>
        <pc:spChg chg="mod">
          <ac:chgData name="Ben Lloyd-Hughes" userId="50f239c1-002c-4dad-9060-c7766c50b428" providerId="ADAL" clId="{E13366AB-BDD7-40AB-9A19-ACE86EB5F304}" dt="2024-12-10T10:17:45.495" v="4518" actId="27636"/>
          <ac:spMkLst>
            <pc:docMk/>
            <pc:sldMk cId="0" sldId="330"/>
            <ac:spMk id="31747" creationId="{27AB2E41-E14C-9EC0-7479-6260BF068C9B}"/>
          </ac:spMkLst>
        </pc:spChg>
      </pc:sldChg>
      <pc:sldChg chg="modSp mod ord">
        <pc:chgData name="Ben Lloyd-Hughes" userId="50f239c1-002c-4dad-9060-c7766c50b428" providerId="ADAL" clId="{E13366AB-BDD7-40AB-9A19-ACE86EB5F304}" dt="2024-12-10T10:18:23.033" v="4520" actId="255"/>
        <pc:sldMkLst>
          <pc:docMk/>
          <pc:sldMk cId="0" sldId="336"/>
        </pc:sldMkLst>
        <pc:spChg chg="mod">
          <ac:chgData name="Ben Lloyd-Hughes" userId="50f239c1-002c-4dad-9060-c7766c50b428" providerId="ADAL" clId="{E13366AB-BDD7-40AB-9A19-ACE86EB5F304}" dt="2024-12-10T10:18:23.033" v="4520" actId="255"/>
          <ac:spMkLst>
            <pc:docMk/>
            <pc:sldMk cId="0" sldId="336"/>
            <ac:spMk id="33795" creationId="{B94B1004-910A-67A1-8574-ECC9E3E58316}"/>
          </ac:spMkLst>
        </pc:spChg>
      </pc:sldChg>
      <pc:sldChg chg="modSp mod ord">
        <pc:chgData name="Ben Lloyd-Hughes" userId="50f239c1-002c-4dad-9060-c7766c50b428" providerId="ADAL" clId="{E13366AB-BDD7-40AB-9A19-ACE86EB5F304}" dt="2024-12-10T10:17:58.461" v="4519" actId="255"/>
        <pc:sldMkLst>
          <pc:docMk/>
          <pc:sldMk cId="0" sldId="337"/>
        </pc:sldMkLst>
        <pc:spChg chg="mod">
          <ac:chgData name="Ben Lloyd-Hughes" userId="50f239c1-002c-4dad-9060-c7766c50b428" providerId="ADAL" clId="{E13366AB-BDD7-40AB-9A19-ACE86EB5F304}" dt="2024-12-10T10:17:58.461" v="4519" actId="255"/>
          <ac:spMkLst>
            <pc:docMk/>
            <pc:sldMk cId="0" sldId="337"/>
            <ac:spMk id="32771" creationId="{052DF03E-F91E-7A3C-D60A-4B380B292CE2}"/>
          </ac:spMkLst>
        </pc:spChg>
      </pc:sldChg>
      <pc:sldChg chg="modSp mod">
        <pc:chgData name="Ben Lloyd-Hughes" userId="50f239c1-002c-4dad-9060-c7766c50b428" providerId="ADAL" clId="{E13366AB-BDD7-40AB-9A19-ACE86EB5F304}" dt="2024-12-10T10:20:59.782" v="4540" actId="255"/>
        <pc:sldMkLst>
          <pc:docMk/>
          <pc:sldMk cId="0" sldId="345"/>
        </pc:sldMkLst>
        <pc:spChg chg="mod">
          <ac:chgData name="Ben Lloyd-Hughes" userId="50f239c1-002c-4dad-9060-c7766c50b428" providerId="ADAL" clId="{E13366AB-BDD7-40AB-9A19-ACE86EB5F304}" dt="2024-12-10T10:20:59.782" v="4540" actId="255"/>
          <ac:spMkLst>
            <pc:docMk/>
            <pc:sldMk cId="0" sldId="345"/>
            <ac:spMk id="15363" creationId="{748AA52C-C1C5-F1D5-22D5-9B76F37140D8}"/>
          </ac:spMkLst>
        </pc:spChg>
      </pc:sldChg>
      <pc:sldChg chg="modSp del mod ord">
        <pc:chgData name="Ben Lloyd-Hughes" userId="50f239c1-002c-4dad-9060-c7766c50b428" providerId="ADAL" clId="{E13366AB-BDD7-40AB-9A19-ACE86EB5F304}" dt="2024-12-09T13:26:54.030" v="788" actId="47"/>
        <pc:sldMkLst>
          <pc:docMk/>
          <pc:sldMk cId="0" sldId="359"/>
        </pc:sldMkLst>
        <pc:spChg chg="mod">
          <ac:chgData name="Ben Lloyd-Hughes" userId="50f239c1-002c-4dad-9060-c7766c50b428" providerId="ADAL" clId="{E13366AB-BDD7-40AB-9A19-ACE86EB5F304}" dt="2024-12-09T13:24:37.604" v="770" actId="20577"/>
          <ac:spMkLst>
            <pc:docMk/>
            <pc:sldMk cId="0" sldId="359"/>
            <ac:spMk id="3" creationId="{6F1443DE-420B-C167-BE3F-F4E8500B3349}"/>
          </ac:spMkLst>
        </pc:spChg>
      </pc:sldChg>
      <pc:sldChg chg="modSp modNotesTx">
        <pc:chgData name="Ben Lloyd-Hughes" userId="50f239c1-002c-4dad-9060-c7766c50b428" providerId="ADAL" clId="{E13366AB-BDD7-40AB-9A19-ACE86EB5F304}" dt="2024-12-02T11:59:14.325" v="156"/>
        <pc:sldMkLst>
          <pc:docMk/>
          <pc:sldMk cId="0" sldId="439"/>
        </pc:sldMkLst>
        <pc:picChg chg="mod">
          <ac:chgData name="Ben Lloyd-Hughes" userId="50f239c1-002c-4dad-9060-c7766c50b428" providerId="ADAL" clId="{E13366AB-BDD7-40AB-9A19-ACE86EB5F304}" dt="2024-12-02T11:13:14.458" v="134" actId="1076"/>
          <ac:picMkLst>
            <pc:docMk/>
            <pc:sldMk cId="0" sldId="439"/>
            <ac:picMk id="34818" creationId="{39FCA4AC-21E6-4DC4-6E44-1F1622C05E15}"/>
          </ac:picMkLst>
        </pc:picChg>
      </pc:sldChg>
      <pc:sldChg chg="modSp modNotesTx">
        <pc:chgData name="Ben Lloyd-Hughes" userId="50f239c1-002c-4dad-9060-c7766c50b428" providerId="ADAL" clId="{E13366AB-BDD7-40AB-9A19-ACE86EB5F304}" dt="2024-12-02T11:59:24.335" v="157"/>
        <pc:sldMkLst>
          <pc:docMk/>
          <pc:sldMk cId="0" sldId="440"/>
        </pc:sldMkLst>
        <pc:picChg chg="mod">
          <ac:chgData name="Ben Lloyd-Hughes" userId="50f239c1-002c-4dad-9060-c7766c50b428" providerId="ADAL" clId="{E13366AB-BDD7-40AB-9A19-ACE86EB5F304}" dt="2024-12-02T11:13:23.442" v="135" actId="1076"/>
          <ac:picMkLst>
            <pc:docMk/>
            <pc:sldMk cId="0" sldId="440"/>
            <ac:picMk id="35842" creationId="{016C3F15-9F3F-92BB-A79D-B68ED58E4D3F}"/>
          </ac:picMkLst>
        </pc:picChg>
      </pc:sldChg>
      <pc:sldChg chg="del">
        <pc:chgData name="Ben Lloyd-Hughes" userId="50f239c1-002c-4dad-9060-c7766c50b428" providerId="ADAL" clId="{E13366AB-BDD7-40AB-9A19-ACE86EB5F304}" dt="2024-12-02T13:08:06.856" v="476" actId="47"/>
        <pc:sldMkLst>
          <pc:docMk/>
          <pc:sldMk cId="0" sldId="454"/>
        </pc:sldMkLst>
      </pc:sldChg>
      <pc:sldChg chg="addSp modSp mod ord modNotesTx">
        <pc:chgData name="Ben Lloyd-Hughes" userId="50f239c1-002c-4dad-9060-c7766c50b428" providerId="ADAL" clId="{E13366AB-BDD7-40AB-9A19-ACE86EB5F304}" dt="2024-12-10T09:57:25.982" v="4464" actId="20577"/>
        <pc:sldMkLst>
          <pc:docMk/>
          <pc:sldMk cId="0" sldId="455"/>
        </pc:sldMkLst>
        <pc:spChg chg="mod">
          <ac:chgData name="Ben Lloyd-Hughes" userId="50f239c1-002c-4dad-9060-c7766c50b428" providerId="ADAL" clId="{E13366AB-BDD7-40AB-9A19-ACE86EB5F304}" dt="2024-12-10T09:57:25.982" v="4464" actId="20577"/>
          <ac:spMkLst>
            <pc:docMk/>
            <pc:sldMk cId="0" sldId="455"/>
            <ac:spMk id="3" creationId="{37B9CA42-96E5-6149-31AF-14485AE5C3D1}"/>
          </ac:spMkLst>
        </pc:spChg>
        <pc:picChg chg="add mod">
          <ac:chgData name="Ben Lloyd-Hughes" userId="50f239c1-002c-4dad-9060-c7766c50b428" providerId="ADAL" clId="{E13366AB-BDD7-40AB-9A19-ACE86EB5F304}" dt="2024-12-02T13:14:39.988" v="488" actId="1076"/>
          <ac:picMkLst>
            <pc:docMk/>
            <pc:sldMk cId="0" sldId="455"/>
            <ac:picMk id="2" creationId="{96DEC766-7E38-8DDB-6A1B-908843A2CD04}"/>
          </ac:picMkLst>
        </pc:picChg>
        <pc:picChg chg="add mod">
          <ac:chgData name="Ben Lloyd-Hughes" userId="50f239c1-002c-4dad-9060-c7766c50b428" providerId="ADAL" clId="{E13366AB-BDD7-40AB-9A19-ACE86EB5F304}" dt="2024-12-02T13:47:28.014" v="542" actId="1076"/>
          <ac:picMkLst>
            <pc:docMk/>
            <pc:sldMk cId="0" sldId="455"/>
            <ac:picMk id="4098" creationId="{3DF24A98-D71C-A56B-350E-A39FAB080C3B}"/>
          </ac:picMkLst>
        </pc:picChg>
      </pc:sldChg>
      <pc:sldChg chg="modSp mod ord">
        <pc:chgData name="Ben Lloyd-Hughes" userId="50f239c1-002c-4dad-9060-c7766c50b428" providerId="ADAL" clId="{E13366AB-BDD7-40AB-9A19-ACE86EB5F304}" dt="2024-12-10T10:20:01.060" v="4534" actId="113"/>
        <pc:sldMkLst>
          <pc:docMk/>
          <pc:sldMk cId="0" sldId="456"/>
        </pc:sldMkLst>
        <pc:spChg chg="mod">
          <ac:chgData name="Ben Lloyd-Hughes" userId="50f239c1-002c-4dad-9060-c7766c50b428" providerId="ADAL" clId="{E13366AB-BDD7-40AB-9A19-ACE86EB5F304}" dt="2024-12-10T10:20:01.060" v="4534" actId="113"/>
          <ac:spMkLst>
            <pc:docMk/>
            <pc:sldMk cId="0" sldId="456"/>
            <ac:spMk id="3" creationId="{E13FF850-3BDB-5D25-4E92-56219F48751F}"/>
          </ac:spMkLst>
        </pc:spChg>
        <pc:spChg chg="mod">
          <ac:chgData name="Ben Lloyd-Hughes" userId="50f239c1-002c-4dad-9060-c7766c50b428" providerId="ADAL" clId="{E13366AB-BDD7-40AB-9A19-ACE86EB5F304}" dt="2024-12-09T13:30:08.981" v="855" actId="20577"/>
          <ac:spMkLst>
            <pc:docMk/>
            <pc:sldMk cId="0" sldId="456"/>
            <ac:spMk id="83970" creationId="{DCE63A2D-BFAA-8336-7407-97D6C6661D74}"/>
          </ac:spMkLst>
        </pc:spChg>
      </pc:sldChg>
      <pc:sldChg chg="del ord">
        <pc:chgData name="Ben Lloyd-Hughes" userId="50f239c1-002c-4dad-9060-c7766c50b428" providerId="ADAL" clId="{E13366AB-BDD7-40AB-9A19-ACE86EB5F304}" dt="2024-12-02T13:21:14.551" v="504" actId="47"/>
        <pc:sldMkLst>
          <pc:docMk/>
          <pc:sldMk cId="0" sldId="457"/>
        </pc:sldMkLst>
      </pc:sldChg>
      <pc:sldChg chg="modSp mod">
        <pc:chgData name="Ben Lloyd-Hughes" userId="50f239c1-002c-4dad-9060-c7766c50b428" providerId="ADAL" clId="{E13366AB-BDD7-40AB-9A19-ACE86EB5F304}" dt="2024-12-10T10:56:25.817" v="5073" actId="20577"/>
        <pc:sldMkLst>
          <pc:docMk/>
          <pc:sldMk cId="0" sldId="459"/>
        </pc:sldMkLst>
        <pc:spChg chg="mod">
          <ac:chgData name="Ben Lloyd-Hughes" userId="50f239c1-002c-4dad-9060-c7766c50b428" providerId="ADAL" clId="{E13366AB-BDD7-40AB-9A19-ACE86EB5F304}" dt="2024-12-10T10:56:25.817" v="5073" actId="20577"/>
          <ac:spMkLst>
            <pc:docMk/>
            <pc:sldMk cId="0" sldId="459"/>
            <ac:spMk id="3" creationId="{3B38581D-5884-EC13-B90B-2C205EC78E00}"/>
          </ac:spMkLst>
        </pc:spChg>
      </pc:sldChg>
      <pc:sldChg chg="modSp add mod modNotesTx">
        <pc:chgData name="Ben Lloyd-Hughes" userId="50f239c1-002c-4dad-9060-c7766c50b428" providerId="ADAL" clId="{E13366AB-BDD7-40AB-9A19-ACE86EB5F304}" dt="2024-12-10T11:58:20.371" v="5301" actId="20577"/>
        <pc:sldMkLst>
          <pc:docMk/>
          <pc:sldMk cId="3322041591" sldId="460"/>
        </pc:sldMkLst>
        <pc:spChg chg="mod">
          <ac:chgData name="Ben Lloyd-Hughes" userId="50f239c1-002c-4dad-9060-c7766c50b428" providerId="ADAL" clId="{E13366AB-BDD7-40AB-9A19-ACE86EB5F304}" dt="2024-12-10T11:58:20.371" v="5301" actId="20577"/>
          <ac:spMkLst>
            <pc:docMk/>
            <pc:sldMk cId="3322041591" sldId="460"/>
            <ac:spMk id="57347" creationId="{A8A86BCC-FB46-F52C-BC87-F3798C105AFC}"/>
          </ac:spMkLst>
        </pc:spChg>
        <pc:spChg chg="mod">
          <ac:chgData name="Ben Lloyd-Hughes" userId="50f239c1-002c-4dad-9060-c7766c50b428" providerId="ADAL" clId="{E13366AB-BDD7-40AB-9A19-ACE86EB5F304}" dt="2024-12-02T12:52:05.447" v="372" actId="20577"/>
          <ac:spMkLst>
            <pc:docMk/>
            <pc:sldMk cId="3322041591" sldId="460"/>
            <ac:spMk id="58370" creationId="{A5255A88-201B-AC34-C16B-8E5FBB554187}"/>
          </ac:spMkLst>
        </pc:spChg>
      </pc:sldChg>
      <pc:sldChg chg="addSp modSp new mod">
        <pc:chgData name="Ben Lloyd-Hughes" userId="50f239c1-002c-4dad-9060-c7766c50b428" providerId="ADAL" clId="{E13366AB-BDD7-40AB-9A19-ACE86EB5F304}" dt="2024-12-09T14:41:53.369" v="1529" actId="27636"/>
        <pc:sldMkLst>
          <pc:docMk/>
          <pc:sldMk cId="645349212" sldId="461"/>
        </pc:sldMkLst>
        <pc:spChg chg="mod">
          <ac:chgData name="Ben Lloyd-Hughes" userId="50f239c1-002c-4dad-9060-c7766c50b428" providerId="ADAL" clId="{E13366AB-BDD7-40AB-9A19-ACE86EB5F304}" dt="2024-12-09T14:39:36.821" v="1509" actId="1037"/>
          <ac:spMkLst>
            <pc:docMk/>
            <pc:sldMk cId="645349212" sldId="461"/>
            <ac:spMk id="2" creationId="{B37C228C-73F9-969F-241A-426A26FF1B20}"/>
          </ac:spMkLst>
        </pc:spChg>
        <pc:spChg chg="mod">
          <ac:chgData name="Ben Lloyd-Hughes" userId="50f239c1-002c-4dad-9060-c7766c50b428" providerId="ADAL" clId="{E13366AB-BDD7-40AB-9A19-ACE86EB5F304}" dt="2024-12-09T14:41:53.369" v="1529" actId="27636"/>
          <ac:spMkLst>
            <pc:docMk/>
            <pc:sldMk cId="645349212" sldId="461"/>
            <ac:spMk id="3" creationId="{96724F83-F1CC-10CB-67EC-EC9D7A45E9B6}"/>
          </ac:spMkLst>
        </pc:spChg>
        <pc:picChg chg="add mod">
          <ac:chgData name="Ben Lloyd-Hughes" userId="50f239c1-002c-4dad-9060-c7766c50b428" providerId="ADAL" clId="{E13366AB-BDD7-40AB-9A19-ACE86EB5F304}" dt="2024-12-09T14:39:47.366" v="1511" actId="14100"/>
          <ac:picMkLst>
            <pc:docMk/>
            <pc:sldMk cId="645349212" sldId="461"/>
            <ac:picMk id="5" creationId="{5D6CB7A3-B264-0EC1-4631-8D9C8E6AE6F9}"/>
          </ac:picMkLst>
        </pc:picChg>
      </pc:sldChg>
      <pc:sldChg chg="addSp delSp modSp add mod modNotesTx">
        <pc:chgData name="Ben Lloyd-Hughes" userId="50f239c1-002c-4dad-9060-c7766c50b428" providerId="ADAL" clId="{E13366AB-BDD7-40AB-9A19-ACE86EB5F304}" dt="2024-12-09T14:55:24.667" v="1644"/>
        <pc:sldMkLst>
          <pc:docMk/>
          <pc:sldMk cId="686278805" sldId="462"/>
        </pc:sldMkLst>
        <pc:spChg chg="mod">
          <ac:chgData name="Ben Lloyd-Hughes" userId="50f239c1-002c-4dad-9060-c7766c50b428" providerId="ADAL" clId="{E13366AB-BDD7-40AB-9A19-ACE86EB5F304}" dt="2024-12-09T14:43:44.267" v="1570" actId="20577"/>
          <ac:spMkLst>
            <pc:docMk/>
            <pc:sldMk cId="686278805" sldId="462"/>
            <ac:spMk id="3" creationId="{8056430F-9FD3-6836-A84D-49BDB297D8D3}"/>
          </ac:spMkLst>
        </pc:spChg>
        <pc:picChg chg="del">
          <ac:chgData name="Ben Lloyd-Hughes" userId="50f239c1-002c-4dad-9060-c7766c50b428" providerId="ADAL" clId="{E13366AB-BDD7-40AB-9A19-ACE86EB5F304}" dt="2024-12-09T14:43:54.355" v="1571" actId="478"/>
          <ac:picMkLst>
            <pc:docMk/>
            <pc:sldMk cId="686278805" sldId="462"/>
            <ac:picMk id="5" creationId="{8DBE2562-247E-8458-45F7-C01838BB394E}"/>
          </ac:picMkLst>
        </pc:picChg>
        <pc:picChg chg="add mod">
          <ac:chgData name="Ben Lloyd-Hughes" userId="50f239c1-002c-4dad-9060-c7766c50b428" providerId="ADAL" clId="{E13366AB-BDD7-40AB-9A19-ACE86EB5F304}" dt="2024-12-09T14:45:06" v="1606" actId="1036"/>
          <ac:picMkLst>
            <pc:docMk/>
            <pc:sldMk cId="686278805" sldId="462"/>
            <ac:picMk id="6" creationId="{54F9F4A7-E3D5-CB6B-C607-4800946C244E}"/>
          </ac:picMkLst>
        </pc:picChg>
      </pc:sldChg>
      <pc:sldChg chg="add del">
        <pc:chgData name="Ben Lloyd-Hughes" userId="50f239c1-002c-4dad-9060-c7766c50b428" providerId="ADAL" clId="{E13366AB-BDD7-40AB-9A19-ACE86EB5F304}" dt="2024-12-09T14:41:58.159" v="1530" actId="47"/>
        <pc:sldMkLst>
          <pc:docMk/>
          <pc:sldMk cId="2994926594" sldId="462"/>
        </pc:sldMkLst>
      </pc:sldChg>
      <pc:sldChg chg="addSp delSp modSp add mod chgLayout modNotesTx">
        <pc:chgData name="Ben Lloyd-Hughes" userId="50f239c1-002c-4dad-9060-c7766c50b428" providerId="ADAL" clId="{E13366AB-BDD7-40AB-9A19-ACE86EB5F304}" dt="2024-12-10T11:55:27.742" v="5280" actId="20577"/>
        <pc:sldMkLst>
          <pc:docMk/>
          <pc:sldMk cId="2105983375" sldId="463"/>
        </pc:sldMkLst>
        <pc:spChg chg="mod ord">
          <ac:chgData name="Ben Lloyd-Hughes" userId="50f239c1-002c-4dad-9060-c7766c50b428" providerId="ADAL" clId="{E13366AB-BDD7-40AB-9A19-ACE86EB5F304}" dt="2024-12-09T14:57:38.545" v="1820" actId="700"/>
          <ac:spMkLst>
            <pc:docMk/>
            <pc:sldMk cId="2105983375" sldId="463"/>
            <ac:spMk id="2" creationId="{1DA62349-FAB6-0A0B-D985-346707988D8F}"/>
          </ac:spMkLst>
        </pc:spChg>
        <pc:spChg chg="mod ord">
          <ac:chgData name="Ben Lloyd-Hughes" userId="50f239c1-002c-4dad-9060-c7766c50b428" providerId="ADAL" clId="{E13366AB-BDD7-40AB-9A19-ACE86EB5F304}" dt="2024-12-10T11:55:27.742" v="5280" actId="20577"/>
          <ac:spMkLst>
            <pc:docMk/>
            <pc:sldMk cId="2105983375" sldId="463"/>
            <ac:spMk id="3" creationId="{10B5421A-DE0E-49FA-DAE6-CFB578211498}"/>
          </ac:spMkLst>
        </pc:spChg>
        <pc:picChg chg="add del mod">
          <ac:chgData name="Ben Lloyd-Hughes" userId="50f239c1-002c-4dad-9060-c7766c50b428" providerId="ADAL" clId="{E13366AB-BDD7-40AB-9A19-ACE86EB5F304}" dt="2024-12-09T14:55:51.765" v="1656" actId="478"/>
          <ac:picMkLst>
            <pc:docMk/>
            <pc:sldMk cId="2105983375" sldId="463"/>
            <ac:picMk id="5" creationId="{77AE4A4E-D5C0-0E25-0210-6DD643907F04}"/>
          </ac:picMkLst>
        </pc:picChg>
        <pc:picChg chg="del">
          <ac:chgData name="Ben Lloyd-Hughes" userId="50f239c1-002c-4dad-9060-c7766c50b428" providerId="ADAL" clId="{E13366AB-BDD7-40AB-9A19-ACE86EB5F304}" dt="2024-12-09T14:49:28.891" v="1634" actId="478"/>
          <ac:picMkLst>
            <pc:docMk/>
            <pc:sldMk cId="2105983375" sldId="463"/>
            <ac:picMk id="6" creationId="{068C3E67-23D7-D6AD-B441-D4BC01C09B52}"/>
          </ac:picMkLst>
        </pc:picChg>
      </pc:sldChg>
      <pc:sldChg chg="add ord modNotesTx">
        <pc:chgData name="Ben Lloyd-Hughes" userId="50f239c1-002c-4dad-9060-c7766c50b428" providerId="ADAL" clId="{E13366AB-BDD7-40AB-9A19-ACE86EB5F304}" dt="2024-12-09T14:58:51.660" v="1843"/>
        <pc:sldMkLst>
          <pc:docMk/>
          <pc:sldMk cId="3464340656" sldId="464"/>
        </pc:sldMkLst>
      </pc:sldChg>
      <pc:sldChg chg="addSp modSp new mod">
        <pc:chgData name="Ben Lloyd-Hughes" userId="50f239c1-002c-4dad-9060-c7766c50b428" providerId="ADAL" clId="{E13366AB-BDD7-40AB-9A19-ACE86EB5F304}" dt="2024-12-09T15:37:07.080" v="2239" actId="20577"/>
        <pc:sldMkLst>
          <pc:docMk/>
          <pc:sldMk cId="3214816299" sldId="465"/>
        </pc:sldMkLst>
        <pc:spChg chg="mod">
          <ac:chgData name="Ben Lloyd-Hughes" userId="50f239c1-002c-4dad-9060-c7766c50b428" providerId="ADAL" clId="{E13366AB-BDD7-40AB-9A19-ACE86EB5F304}" dt="2024-12-09T15:19:32.393" v="1966" actId="20577"/>
          <ac:spMkLst>
            <pc:docMk/>
            <pc:sldMk cId="3214816299" sldId="465"/>
            <ac:spMk id="2" creationId="{DD9C1511-0CA0-37C2-5BF9-EE499849B006}"/>
          </ac:spMkLst>
        </pc:spChg>
        <pc:spChg chg="mod">
          <ac:chgData name="Ben Lloyd-Hughes" userId="50f239c1-002c-4dad-9060-c7766c50b428" providerId="ADAL" clId="{E13366AB-BDD7-40AB-9A19-ACE86EB5F304}" dt="2024-12-09T15:37:07.080" v="2239" actId="20577"/>
          <ac:spMkLst>
            <pc:docMk/>
            <pc:sldMk cId="3214816299" sldId="465"/>
            <ac:spMk id="3" creationId="{810BFAAA-8F0A-0544-D7A7-C82B5D022D60}"/>
          </ac:spMkLst>
        </pc:spChg>
        <pc:spChg chg="add mod">
          <ac:chgData name="Ben Lloyd-Hughes" userId="50f239c1-002c-4dad-9060-c7766c50b428" providerId="ADAL" clId="{E13366AB-BDD7-40AB-9A19-ACE86EB5F304}" dt="2024-12-09T15:22:56.159" v="2044" actId="1076"/>
          <ac:spMkLst>
            <pc:docMk/>
            <pc:sldMk cId="3214816299" sldId="465"/>
            <ac:spMk id="6" creationId="{F7A21F02-5E51-C0F3-0882-20C2446DC6F3}"/>
          </ac:spMkLst>
        </pc:spChg>
        <pc:picChg chg="add mod">
          <ac:chgData name="Ben Lloyd-Hughes" userId="50f239c1-002c-4dad-9060-c7766c50b428" providerId="ADAL" clId="{E13366AB-BDD7-40AB-9A19-ACE86EB5F304}" dt="2024-12-09T15:22:48.148" v="2043" actId="1076"/>
          <ac:picMkLst>
            <pc:docMk/>
            <pc:sldMk cId="3214816299" sldId="465"/>
            <ac:picMk id="5" creationId="{11DEC964-9AFA-B100-EB76-596DE35303A3}"/>
          </ac:picMkLst>
        </pc:picChg>
      </pc:sldChg>
      <pc:sldChg chg="addSp modSp new mod modNotesTx">
        <pc:chgData name="Ben Lloyd-Hughes" userId="50f239c1-002c-4dad-9060-c7766c50b428" providerId="ADAL" clId="{E13366AB-BDD7-40AB-9A19-ACE86EB5F304}" dt="2024-12-09T15:39:52.600" v="2312"/>
        <pc:sldMkLst>
          <pc:docMk/>
          <pc:sldMk cId="1491977886" sldId="466"/>
        </pc:sldMkLst>
        <pc:spChg chg="mod">
          <ac:chgData name="Ben Lloyd-Hughes" userId="50f239c1-002c-4dad-9060-c7766c50b428" providerId="ADAL" clId="{E13366AB-BDD7-40AB-9A19-ACE86EB5F304}" dt="2024-12-09T15:37:28.579" v="2250" actId="20577"/>
          <ac:spMkLst>
            <pc:docMk/>
            <pc:sldMk cId="1491977886" sldId="466"/>
            <ac:spMk id="2" creationId="{01B62AD9-762F-5094-F24C-0073281DE1DD}"/>
          </ac:spMkLst>
        </pc:spChg>
        <pc:spChg chg="mod">
          <ac:chgData name="Ben Lloyd-Hughes" userId="50f239c1-002c-4dad-9060-c7766c50b428" providerId="ADAL" clId="{E13366AB-BDD7-40AB-9A19-ACE86EB5F304}" dt="2024-12-09T15:38:00.500" v="2262" actId="14100"/>
          <ac:spMkLst>
            <pc:docMk/>
            <pc:sldMk cId="1491977886" sldId="466"/>
            <ac:spMk id="3" creationId="{891AFB44-A4A4-409B-5E16-4B70EBA1C539}"/>
          </ac:spMkLst>
        </pc:spChg>
        <pc:picChg chg="add mod">
          <ac:chgData name="Ben Lloyd-Hughes" userId="50f239c1-002c-4dad-9060-c7766c50b428" providerId="ADAL" clId="{E13366AB-BDD7-40AB-9A19-ACE86EB5F304}" dt="2024-12-09T15:38:39.019" v="2267" actId="1076"/>
          <ac:picMkLst>
            <pc:docMk/>
            <pc:sldMk cId="1491977886" sldId="466"/>
            <ac:picMk id="1026" creationId="{9D665647-3B50-0507-2E72-71E747E70585}"/>
          </ac:picMkLst>
        </pc:picChg>
      </pc:sldChg>
      <pc:sldChg chg="modSp new mod ord">
        <pc:chgData name="Ben Lloyd-Hughes" userId="50f239c1-002c-4dad-9060-c7766c50b428" providerId="ADAL" clId="{E13366AB-BDD7-40AB-9A19-ACE86EB5F304}" dt="2024-12-10T12:02:38.646" v="5303"/>
        <pc:sldMkLst>
          <pc:docMk/>
          <pc:sldMk cId="3125651765" sldId="467"/>
        </pc:sldMkLst>
        <pc:spChg chg="mod">
          <ac:chgData name="Ben Lloyd-Hughes" userId="50f239c1-002c-4dad-9060-c7766c50b428" providerId="ADAL" clId="{E13366AB-BDD7-40AB-9A19-ACE86EB5F304}" dt="2024-12-09T15:44:14.741" v="2377" actId="20577"/>
          <ac:spMkLst>
            <pc:docMk/>
            <pc:sldMk cId="3125651765" sldId="467"/>
            <ac:spMk id="2" creationId="{0A6C8944-337F-FF08-5833-274CBA494968}"/>
          </ac:spMkLst>
        </pc:spChg>
        <pc:spChg chg="mod">
          <ac:chgData name="Ben Lloyd-Hughes" userId="50f239c1-002c-4dad-9060-c7766c50b428" providerId="ADAL" clId="{E13366AB-BDD7-40AB-9A19-ACE86EB5F304}" dt="2024-12-10T10:57:08.985" v="5083" actId="20577"/>
          <ac:spMkLst>
            <pc:docMk/>
            <pc:sldMk cId="3125651765" sldId="467"/>
            <ac:spMk id="3" creationId="{9F214DBF-2A89-B060-1C64-93AE876AFBBE}"/>
          </ac:spMkLst>
        </pc:spChg>
      </pc:sldChg>
      <pc:sldChg chg="addSp delSp modSp add mod modNotesTx">
        <pc:chgData name="Ben Lloyd-Hughes" userId="50f239c1-002c-4dad-9060-c7766c50b428" providerId="ADAL" clId="{E13366AB-BDD7-40AB-9A19-ACE86EB5F304}" dt="2024-12-09T16:01:47.557" v="2710"/>
        <pc:sldMkLst>
          <pc:docMk/>
          <pc:sldMk cId="956653976" sldId="468"/>
        </pc:sldMkLst>
        <pc:spChg chg="add del mod">
          <ac:chgData name="Ben Lloyd-Hughes" userId="50f239c1-002c-4dad-9060-c7766c50b428" providerId="ADAL" clId="{E13366AB-BDD7-40AB-9A19-ACE86EB5F304}" dt="2024-12-09T16:00:30.602" v="2704" actId="478"/>
          <ac:spMkLst>
            <pc:docMk/>
            <pc:sldMk cId="956653976" sldId="468"/>
            <ac:spMk id="3" creationId="{DD601CEB-9B46-9DF9-3222-3C6613D3F84C}"/>
          </ac:spMkLst>
        </pc:spChg>
        <pc:spChg chg="del">
          <ac:chgData name="Ben Lloyd-Hughes" userId="50f239c1-002c-4dad-9060-c7766c50b428" providerId="ADAL" clId="{E13366AB-BDD7-40AB-9A19-ACE86EB5F304}" dt="2024-12-09T16:00:27.579" v="2703" actId="478"/>
          <ac:spMkLst>
            <pc:docMk/>
            <pc:sldMk cId="956653976" sldId="468"/>
            <ac:spMk id="57347" creationId="{C37C8B69-2BD0-C059-738D-042DB181EB70}"/>
          </ac:spMkLst>
        </pc:spChg>
        <pc:picChg chg="add mod">
          <ac:chgData name="Ben Lloyd-Hughes" userId="50f239c1-002c-4dad-9060-c7766c50b428" providerId="ADAL" clId="{E13366AB-BDD7-40AB-9A19-ACE86EB5F304}" dt="2024-12-09T16:01:00.126" v="2709" actId="14100"/>
          <ac:picMkLst>
            <pc:docMk/>
            <pc:sldMk cId="956653976" sldId="468"/>
            <ac:picMk id="5" creationId="{DC290246-8B59-5503-024B-5F93F61A6928}"/>
          </ac:picMkLst>
        </pc:picChg>
      </pc:sldChg>
      <pc:sldChg chg="modSp new mod">
        <pc:chgData name="Ben Lloyd-Hughes" userId="50f239c1-002c-4dad-9060-c7766c50b428" providerId="ADAL" clId="{E13366AB-BDD7-40AB-9A19-ACE86EB5F304}" dt="2024-12-10T10:06:11.355" v="4477" actId="27636"/>
        <pc:sldMkLst>
          <pc:docMk/>
          <pc:sldMk cId="3097745389" sldId="469"/>
        </pc:sldMkLst>
        <pc:spChg chg="mod">
          <ac:chgData name="Ben Lloyd-Hughes" userId="50f239c1-002c-4dad-9060-c7766c50b428" providerId="ADAL" clId="{E13366AB-BDD7-40AB-9A19-ACE86EB5F304}" dt="2024-12-10T08:54:33.320" v="2810" actId="20577"/>
          <ac:spMkLst>
            <pc:docMk/>
            <pc:sldMk cId="3097745389" sldId="469"/>
            <ac:spMk id="2" creationId="{8A0CD5C5-B44B-E638-8C0C-174B638BBDAB}"/>
          </ac:spMkLst>
        </pc:spChg>
        <pc:spChg chg="mod">
          <ac:chgData name="Ben Lloyd-Hughes" userId="50f239c1-002c-4dad-9060-c7766c50b428" providerId="ADAL" clId="{E13366AB-BDD7-40AB-9A19-ACE86EB5F304}" dt="2024-12-10T10:06:11.355" v="4477" actId="27636"/>
          <ac:spMkLst>
            <pc:docMk/>
            <pc:sldMk cId="3097745389" sldId="469"/>
            <ac:spMk id="3" creationId="{79DD2C17-46AC-3ECA-0591-AF9BA813327F}"/>
          </ac:spMkLst>
        </pc:spChg>
      </pc:sldChg>
      <pc:sldChg chg="modSp new mod">
        <pc:chgData name="Ben Lloyd-Hughes" userId="50f239c1-002c-4dad-9060-c7766c50b428" providerId="ADAL" clId="{E13366AB-BDD7-40AB-9A19-ACE86EB5F304}" dt="2024-12-10T09:05:48.225" v="3581" actId="20577"/>
        <pc:sldMkLst>
          <pc:docMk/>
          <pc:sldMk cId="2601077099" sldId="470"/>
        </pc:sldMkLst>
        <pc:spChg chg="mod">
          <ac:chgData name="Ben Lloyd-Hughes" userId="50f239c1-002c-4dad-9060-c7766c50b428" providerId="ADAL" clId="{E13366AB-BDD7-40AB-9A19-ACE86EB5F304}" dt="2024-12-10T09:03:31.471" v="3388" actId="20577"/>
          <ac:spMkLst>
            <pc:docMk/>
            <pc:sldMk cId="2601077099" sldId="470"/>
            <ac:spMk id="2" creationId="{930EA34C-E957-ACD2-2BC3-FB78E60EA4D7}"/>
          </ac:spMkLst>
        </pc:spChg>
        <pc:spChg chg="mod">
          <ac:chgData name="Ben Lloyd-Hughes" userId="50f239c1-002c-4dad-9060-c7766c50b428" providerId="ADAL" clId="{E13366AB-BDD7-40AB-9A19-ACE86EB5F304}" dt="2024-12-10T09:05:48.225" v="3581" actId="20577"/>
          <ac:spMkLst>
            <pc:docMk/>
            <pc:sldMk cId="2601077099" sldId="470"/>
            <ac:spMk id="3" creationId="{25AC8BEE-EF28-2752-B92B-6568245312BA}"/>
          </ac:spMkLst>
        </pc:spChg>
      </pc:sldChg>
      <pc:sldChg chg="modSp new mod ord">
        <pc:chgData name="Ben Lloyd-Hughes" userId="50f239c1-002c-4dad-9060-c7766c50b428" providerId="ADAL" clId="{E13366AB-BDD7-40AB-9A19-ACE86EB5F304}" dt="2024-12-10T11:21:10.411" v="5203" actId="20577"/>
        <pc:sldMkLst>
          <pc:docMk/>
          <pc:sldMk cId="452080256" sldId="471"/>
        </pc:sldMkLst>
        <pc:spChg chg="mod">
          <ac:chgData name="Ben Lloyd-Hughes" userId="50f239c1-002c-4dad-9060-c7766c50b428" providerId="ADAL" clId="{E13366AB-BDD7-40AB-9A19-ACE86EB5F304}" dt="2024-12-10T09:07:46.957" v="3624" actId="20577"/>
          <ac:spMkLst>
            <pc:docMk/>
            <pc:sldMk cId="452080256" sldId="471"/>
            <ac:spMk id="2" creationId="{7C85E910-C4A3-78A4-C14B-962036003F69}"/>
          </ac:spMkLst>
        </pc:spChg>
        <pc:spChg chg="mod">
          <ac:chgData name="Ben Lloyd-Hughes" userId="50f239c1-002c-4dad-9060-c7766c50b428" providerId="ADAL" clId="{E13366AB-BDD7-40AB-9A19-ACE86EB5F304}" dt="2024-12-10T11:21:10.411" v="5203" actId="20577"/>
          <ac:spMkLst>
            <pc:docMk/>
            <pc:sldMk cId="452080256" sldId="471"/>
            <ac:spMk id="3" creationId="{B66A3287-1AFC-DD15-528D-F23E00B2B960}"/>
          </ac:spMkLst>
        </pc:spChg>
      </pc:sldChg>
      <pc:sldChg chg="modSp add mod">
        <pc:chgData name="Ben Lloyd-Hughes" userId="50f239c1-002c-4dad-9060-c7766c50b428" providerId="ADAL" clId="{E13366AB-BDD7-40AB-9A19-ACE86EB5F304}" dt="2024-12-10T10:17:04.937" v="4514" actId="255"/>
        <pc:sldMkLst>
          <pc:docMk/>
          <pc:sldMk cId="3033914827" sldId="472"/>
        </pc:sldMkLst>
        <pc:spChg chg="mod">
          <ac:chgData name="Ben Lloyd-Hughes" userId="50f239c1-002c-4dad-9060-c7766c50b428" providerId="ADAL" clId="{E13366AB-BDD7-40AB-9A19-ACE86EB5F304}" dt="2024-12-10T09:40:17.170" v="4360" actId="20577"/>
          <ac:spMkLst>
            <pc:docMk/>
            <pc:sldMk cId="3033914827" sldId="472"/>
            <ac:spMk id="2" creationId="{C8BF4AB2-34D4-03F8-D046-9CAFF1E97695}"/>
          </ac:spMkLst>
        </pc:spChg>
        <pc:spChg chg="mod">
          <ac:chgData name="Ben Lloyd-Hughes" userId="50f239c1-002c-4dad-9060-c7766c50b428" providerId="ADAL" clId="{E13366AB-BDD7-40AB-9A19-ACE86EB5F304}" dt="2024-12-10T10:17:04.937" v="4514" actId="255"/>
          <ac:spMkLst>
            <pc:docMk/>
            <pc:sldMk cId="3033914827" sldId="472"/>
            <ac:spMk id="3" creationId="{2B214913-70EE-EAF4-ED49-2F63437BE917}"/>
          </ac:spMkLst>
        </pc:spChg>
      </pc:sldChg>
      <pc:sldMasterChg chg="del delSldLayout">
        <pc:chgData name="Ben Lloyd-Hughes" userId="50f239c1-002c-4dad-9060-c7766c50b428" providerId="ADAL" clId="{E13366AB-BDD7-40AB-9A19-ACE86EB5F304}" dt="2024-12-09T14:57:38.545" v="1820" actId="700"/>
        <pc:sldMasterMkLst>
          <pc:docMk/>
          <pc:sldMasterMk cId="185878370" sldId="2147483648"/>
        </pc:sldMasterMkLst>
        <pc:sldLayoutChg chg="del">
          <pc:chgData name="Ben Lloyd-Hughes" userId="50f239c1-002c-4dad-9060-c7766c50b428" providerId="ADAL" clId="{E13366AB-BDD7-40AB-9A19-ACE86EB5F304}" dt="2024-12-09T14:57:38.545" v="1820" actId="700"/>
          <pc:sldLayoutMkLst>
            <pc:docMk/>
            <pc:sldMasterMk cId="185878370" sldId="2147483648"/>
            <pc:sldLayoutMk cId="3373797416" sldId="2147483649"/>
          </pc:sldLayoutMkLst>
        </pc:sldLayoutChg>
        <pc:sldLayoutChg chg="del">
          <pc:chgData name="Ben Lloyd-Hughes" userId="50f239c1-002c-4dad-9060-c7766c50b428" providerId="ADAL" clId="{E13366AB-BDD7-40AB-9A19-ACE86EB5F304}" dt="2024-12-09T14:57:38.545" v="1820" actId="700"/>
          <pc:sldLayoutMkLst>
            <pc:docMk/>
            <pc:sldMasterMk cId="185878370" sldId="2147483648"/>
            <pc:sldLayoutMk cId="2002747302" sldId="2147483650"/>
          </pc:sldLayoutMkLst>
        </pc:sldLayoutChg>
        <pc:sldLayoutChg chg="del">
          <pc:chgData name="Ben Lloyd-Hughes" userId="50f239c1-002c-4dad-9060-c7766c50b428" providerId="ADAL" clId="{E13366AB-BDD7-40AB-9A19-ACE86EB5F304}" dt="2024-12-09T14:57:38.545" v="1820" actId="700"/>
          <pc:sldLayoutMkLst>
            <pc:docMk/>
            <pc:sldMasterMk cId="185878370" sldId="2147483648"/>
            <pc:sldLayoutMk cId="2650811485" sldId="2147483651"/>
          </pc:sldLayoutMkLst>
        </pc:sldLayoutChg>
        <pc:sldLayoutChg chg="del">
          <pc:chgData name="Ben Lloyd-Hughes" userId="50f239c1-002c-4dad-9060-c7766c50b428" providerId="ADAL" clId="{E13366AB-BDD7-40AB-9A19-ACE86EB5F304}" dt="2024-12-09T14:57:38.545" v="1820" actId="700"/>
          <pc:sldLayoutMkLst>
            <pc:docMk/>
            <pc:sldMasterMk cId="185878370" sldId="2147483648"/>
            <pc:sldLayoutMk cId="1716913038" sldId="2147483652"/>
          </pc:sldLayoutMkLst>
        </pc:sldLayoutChg>
        <pc:sldLayoutChg chg="del">
          <pc:chgData name="Ben Lloyd-Hughes" userId="50f239c1-002c-4dad-9060-c7766c50b428" providerId="ADAL" clId="{E13366AB-BDD7-40AB-9A19-ACE86EB5F304}" dt="2024-12-09T14:57:38.545" v="1820" actId="700"/>
          <pc:sldLayoutMkLst>
            <pc:docMk/>
            <pc:sldMasterMk cId="185878370" sldId="2147483648"/>
            <pc:sldLayoutMk cId="2668135294" sldId="2147483653"/>
          </pc:sldLayoutMkLst>
        </pc:sldLayoutChg>
        <pc:sldLayoutChg chg="del">
          <pc:chgData name="Ben Lloyd-Hughes" userId="50f239c1-002c-4dad-9060-c7766c50b428" providerId="ADAL" clId="{E13366AB-BDD7-40AB-9A19-ACE86EB5F304}" dt="2024-12-09T14:57:38.545" v="1820" actId="700"/>
          <pc:sldLayoutMkLst>
            <pc:docMk/>
            <pc:sldMasterMk cId="185878370" sldId="2147483648"/>
            <pc:sldLayoutMk cId="252453213" sldId="2147483654"/>
          </pc:sldLayoutMkLst>
        </pc:sldLayoutChg>
        <pc:sldLayoutChg chg="del">
          <pc:chgData name="Ben Lloyd-Hughes" userId="50f239c1-002c-4dad-9060-c7766c50b428" providerId="ADAL" clId="{E13366AB-BDD7-40AB-9A19-ACE86EB5F304}" dt="2024-12-09T14:57:38.545" v="1820" actId="700"/>
          <pc:sldLayoutMkLst>
            <pc:docMk/>
            <pc:sldMasterMk cId="185878370" sldId="2147483648"/>
            <pc:sldLayoutMk cId="3605865747" sldId="2147483655"/>
          </pc:sldLayoutMkLst>
        </pc:sldLayoutChg>
        <pc:sldLayoutChg chg="del">
          <pc:chgData name="Ben Lloyd-Hughes" userId="50f239c1-002c-4dad-9060-c7766c50b428" providerId="ADAL" clId="{E13366AB-BDD7-40AB-9A19-ACE86EB5F304}" dt="2024-12-09T14:57:38.545" v="1820" actId="700"/>
          <pc:sldLayoutMkLst>
            <pc:docMk/>
            <pc:sldMasterMk cId="185878370" sldId="2147483648"/>
            <pc:sldLayoutMk cId="4061248953" sldId="2147483656"/>
          </pc:sldLayoutMkLst>
        </pc:sldLayoutChg>
        <pc:sldLayoutChg chg="del">
          <pc:chgData name="Ben Lloyd-Hughes" userId="50f239c1-002c-4dad-9060-c7766c50b428" providerId="ADAL" clId="{E13366AB-BDD7-40AB-9A19-ACE86EB5F304}" dt="2024-12-09T14:57:38.545" v="1820" actId="700"/>
          <pc:sldLayoutMkLst>
            <pc:docMk/>
            <pc:sldMasterMk cId="185878370" sldId="2147483648"/>
            <pc:sldLayoutMk cId="867865553" sldId="2147483657"/>
          </pc:sldLayoutMkLst>
        </pc:sldLayoutChg>
        <pc:sldLayoutChg chg="del">
          <pc:chgData name="Ben Lloyd-Hughes" userId="50f239c1-002c-4dad-9060-c7766c50b428" providerId="ADAL" clId="{E13366AB-BDD7-40AB-9A19-ACE86EB5F304}" dt="2024-12-09T14:57:38.545" v="1820" actId="700"/>
          <pc:sldLayoutMkLst>
            <pc:docMk/>
            <pc:sldMasterMk cId="185878370" sldId="2147483648"/>
            <pc:sldLayoutMk cId="3590676374" sldId="2147483658"/>
          </pc:sldLayoutMkLst>
        </pc:sldLayoutChg>
        <pc:sldLayoutChg chg="del">
          <pc:chgData name="Ben Lloyd-Hughes" userId="50f239c1-002c-4dad-9060-c7766c50b428" providerId="ADAL" clId="{E13366AB-BDD7-40AB-9A19-ACE86EB5F304}" dt="2024-12-09T14:57:38.545" v="1820" actId="700"/>
          <pc:sldLayoutMkLst>
            <pc:docMk/>
            <pc:sldMasterMk cId="185878370" sldId="2147483648"/>
            <pc:sldLayoutMk cId="2266822305" sldId="2147483659"/>
          </pc:sldLayoutMkLst>
        </pc:sldLayoutChg>
      </pc:sldMasterChg>
      <pc:sldMasterChg chg="modSldLayout">
        <pc:chgData name="Ben Lloyd-Hughes" userId="50f239c1-002c-4dad-9060-c7766c50b428" providerId="ADAL" clId="{E13366AB-BDD7-40AB-9A19-ACE86EB5F304}" dt="2024-12-10T10:00:09.566" v="4468" actId="16037"/>
        <pc:sldMasterMkLst>
          <pc:docMk/>
          <pc:sldMasterMk cId="2392574761" sldId="2147483660"/>
        </pc:sldMasterMkLst>
        <pc:sldLayoutChg chg="modSp">
          <pc:chgData name="Ben Lloyd-Hughes" userId="50f239c1-002c-4dad-9060-c7766c50b428" providerId="ADAL" clId="{E13366AB-BDD7-40AB-9A19-ACE86EB5F304}" dt="2024-12-10T10:00:09.566" v="4468" actId="16037"/>
          <pc:sldLayoutMkLst>
            <pc:docMk/>
            <pc:sldMasterMk cId="2392574761" sldId="2147483660"/>
            <pc:sldLayoutMk cId="4087100597" sldId="2147483662"/>
          </pc:sldLayoutMkLst>
          <pc:spChg chg="mod">
            <ac:chgData name="Ben Lloyd-Hughes" userId="50f239c1-002c-4dad-9060-c7766c50b428" providerId="ADAL" clId="{E13366AB-BDD7-40AB-9A19-ACE86EB5F304}" dt="2024-12-10T10:00:09.566" v="4468" actId="16037"/>
            <ac:spMkLst>
              <pc:docMk/>
              <pc:sldMasterMk cId="2392574761" sldId="2147483660"/>
              <pc:sldLayoutMk cId="4087100597" sldId="2147483662"/>
              <ac:spMk id="2" creationId="{4EEB6021-3E6B-5C72-1553-885AE01947D2}"/>
            </ac:spMkLst>
          </pc:spChg>
          <pc:spChg chg="mod">
            <ac:chgData name="Ben Lloyd-Hughes" userId="50f239c1-002c-4dad-9060-c7766c50b428" providerId="ADAL" clId="{E13366AB-BDD7-40AB-9A19-ACE86EB5F304}" dt="2024-12-10T10:00:09.566" v="4468" actId="16037"/>
            <ac:spMkLst>
              <pc:docMk/>
              <pc:sldMasterMk cId="2392574761" sldId="2147483660"/>
              <pc:sldLayoutMk cId="4087100597" sldId="2147483662"/>
              <ac:spMk id="3" creationId="{8B7A3A90-57F4-1AF9-BCDE-A48CABDC8597}"/>
            </ac:spMkLst>
          </pc:spChg>
          <pc:spChg chg="mod">
            <ac:chgData name="Ben Lloyd-Hughes" userId="50f239c1-002c-4dad-9060-c7766c50b428" providerId="ADAL" clId="{E13366AB-BDD7-40AB-9A19-ACE86EB5F304}" dt="2024-12-10T10:00:09.566" v="4468" actId="16037"/>
            <ac:spMkLst>
              <pc:docMk/>
              <pc:sldMasterMk cId="2392574761" sldId="2147483660"/>
              <pc:sldLayoutMk cId="4087100597" sldId="2147483662"/>
              <ac:spMk id="4" creationId="{39ACC763-BEB2-96AF-5A0B-07C33A49B727}"/>
            </ac:spMkLst>
          </pc:spChg>
          <pc:spChg chg="mod">
            <ac:chgData name="Ben Lloyd-Hughes" userId="50f239c1-002c-4dad-9060-c7766c50b428" providerId="ADAL" clId="{E13366AB-BDD7-40AB-9A19-ACE86EB5F304}" dt="2024-12-10T10:00:09.566" v="4468" actId="16037"/>
            <ac:spMkLst>
              <pc:docMk/>
              <pc:sldMasterMk cId="2392574761" sldId="2147483660"/>
              <pc:sldLayoutMk cId="4087100597" sldId="2147483662"/>
              <ac:spMk id="5" creationId="{EFC056E7-1A91-5298-D092-0F2F3D7ABA70}"/>
            </ac:spMkLst>
          </pc:spChg>
          <pc:spChg chg="mod">
            <ac:chgData name="Ben Lloyd-Hughes" userId="50f239c1-002c-4dad-9060-c7766c50b428" providerId="ADAL" clId="{E13366AB-BDD7-40AB-9A19-ACE86EB5F304}" dt="2024-12-10T10:00:09.566" v="4468" actId="16037"/>
            <ac:spMkLst>
              <pc:docMk/>
              <pc:sldMasterMk cId="2392574761" sldId="2147483660"/>
              <pc:sldLayoutMk cId="4087100597" sldId="2147483662"/>
              <ac:spMk id="6" creationId="{89A76405-140A-2302-AE74-FEB1785489C2}"/>
            </ac:spMkLst>
          </pc:spChg>
          <pc:picChg chg="mod">
            <ac:chgData name="Ben Lloyd-Hughes" userId="50f239c1-002c-4dad-9060-c7766c50b428" providerId="ADAL" clId="{E13366AB-BDD7-40AB-9A19-ACE86EB5F304}" dt="2024-12-10T10:00:09.566" v="4468" actId="16037"/>
            <ac:picMkLst>
              <pc:docMk/>
              <pc:sldMasterMk cId="2392574761" sldId="2147483660"/>
              <pc:sldLayoutMk cId="4087100597" sldId="2147483662"/>
              <ac:picMk id="7" creationId="{00547AC5-3B0E-A540-0596-A53D785F11E4}"/>
            </ac:picMkLst>
          </pc:pic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A3092D-7341-402C-B576-CC6C646DC8DD}" type="datetimeFigureOut">
              <a:rPr lang="en-GB" smtClean="0"/>
              <a:t>10/12/2024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B357E7-1C26-4CD0-A3F5-5CFDCD458EC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1253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api.semanticscholar.org/CorpusID:3826822" TargetMode="External"/><Relationship Id="rId3" Type="http://schemas.openxmlformats.org/officeDocument/2006/relationships/hyperlink" Target="https://doi.org/10.1175%2F2009JCLI2909.1" TargetMode="External"/><Relationship Id="rId7" Type="http://schemas.openxmlformats.org/officeDocument/2006/relationships/hyperlink" Target="https://en.wikipedia.org/wiki/S2CID_(identifier)" TargetMode="External"/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en.wikipedia.org/wiki/Doi_(identifier)" TargetMode="External"/><Relationship Id="rId5" Type="http://schemas.openxmlformats.org/officeDocument/2006/relationships/hyperlink" Target="https://ui.adsabs.harvard.edu/abs/2010JCli...23.1696V" TargetMode="External"/><Relationship Id="rId4" Type="http://schemas.openxmlformats.org/officeDocument/2006/relationships/hyperlink" Target="https://en.wikipedia.org/wiki/Bibcode_(identifier)" TargetMode="External"/><Relationship Id="rId9" Type="http://schemas.openxmlformats.org/officeDocument/2006/relationships/hyperlink" Target="https://pypi.org/project/spei/" TargetMode="Externa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734287-82BE-4E4E-B1F4-360A16012403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215379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B357E7-1C26-4CD0-A3F5-5CFDCD458EC6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58322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Detailed description:</a:t>
            </a:r>
            <a:br>
              <a:rPr lang="en-GB" dirty="0"/>
            </a:br>
            <a:r>
              <a:rPr lang="en-GB" dirty="0"/>
              <a:t>https://www.usgs.gov/landsat-missions/landsat-surface-reflectance-derived-spectral-indices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B357E7-1C26-4CD0-A3F5-5CFDCD458EC6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68870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Vicente-Serrano S.M.; Santiago </a:t>
            </a:r>
            <a:r>
              <a:rPr lang="en-GB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Beguería</a:t>
            </a:r>
            <a:r>
              <a:rPr lang="en-GB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; Juan I. López-Moreno (2010). </a:t>
            </a:r>
            <a:r>
              <a:rPr lang="en-GB" b="0" i="0" u="none" strike="noStrike" dirty="0">
                <a:effectLst/>
                <a:latin typeface="Arial" panose="020B0604020202020204" pitchFamily="34" charset="0"/>
                <a:hlinkClick r:id="rId3"/>
              </a:rPr>
              <a:t>"A </a:t>
            </a:r>
            <a:r>
              <a:rPr lang="en-GB" b="0" i="0" u="none" strike="noStrike" dirty="0" err="1">
                <a:effectLst/>
                <a:latin typeface="Arial" panose="020B0604020202020204" pitchFamily="34" charset="0"/>
                <a:hlinkClick r:id="rId3"/>
              </a:rPr>
              <a:t>Multiscalar</a:t>
            </a:r>
            <a:r>
              <a:rPr lang="en-GB" b="0" i="0" u="none" strike="noStrike" dirty="0">
                <a:effectLst/>
                <a:latin typeface="Arial" panose="020B0604020202020204" pitchFamily="34" charset="0"/>
                <a:hlinkClick r:id="rId3"/>
              </a:rPr>
              <a:t> Drought Index Sensitive to Global Warming: The Standardized Precipitation Evapotranspiration Index"</a:t>
            </a:r>
            <a:r>
              <a:rPr lang="en-GB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 </a:t>
            </a:r>
            <a:r>
              <a:rPr lang="en-GB" b="0" i="1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Journal of Climate</a:t>
            </a:r>
            <a:r>
              <a:rPr lang="en-GB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 </a:t>
            </a:r>
            <a:r>
              <a:rPr lang="en-GB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23</a:t>
            </a:r>
            <a:r>
              <a:rPr lang="en-GB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(7): 1696–1718. </a:t>
            </a:r>
            <a:r>
              <a:rPr lang="en-GB" b="0" i="0" u="none" strike="noStrike" dirty="0">
                <a:effectLst/>
                <a:latin typeface="Arial" panose="020B0604020202020204" pitchFamily="34" charset="0"/>
                <a:hlinkClick r:id="rId4" tooltip="Bibcode (identifier)"/>
              </a:rPr>
              <a:t>Bibcode</a:t>
            </a:r>
            <a:r>
              <a:rPr lang="en-GB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:</a:t>
            </a:r>
            <a:r>
              <a:rPr lang="en-GB" b="0" i="0" u="none" strike="noStrike" dirty="0">
                <a:effectLst/>
                <a:latin typeface="Arial" panose="020B0604020202020204" pitchFamily="34" charset="0"/>
                <a:hlinkClick r:id="rId5"/>
              </a:rPr>
              <a:t>2010JCli...23.1696V</a:t>
            </a:r>
            <a:r>
              <a:rPr lang="en-GB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 </a:t>
            </a:r>
            <a:r>
              <a:rPr lang="en-GB" b="0" i="0" u="none" strike="noStrike" dirty="0">
                <a:effectLst/>
                <a:latin typeface="Arial" panose="020B0604020202020204" pitchFamily="34" charset="0"/>
                <a:hlinkClick r:id="rId6" tooltip="Doi (identifier)"/>
              </a:rPr>
              <a:t>doi</a:t>
            </a:r>
            <a:r>
              <a:rPr lang="en-GB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:</a:t>
            </a:r>
            <a:r>
              <a:rPr lang="en-GB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  <a:hlinkClick r:id="rId3"/>
              </a:rPr>
              <a:t>10.1175/2009JCLI2909.1</a:t>
            </a:r>
            <a:r>
              <a:rPr lang="en-GB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 </a:t>
            </a:r>
            <a:r>
              <a:rPr lang="en-GB" b="0" i="0" u="none" strike="noStrike" dirty="0">
                <a:effectLst/>
                <a:latin typeface="Arial" panose="020B0604020202020204" pitchFamily="34" charset="0"/>
                <a:hlinkClick r:id="rId7" tooltip="S2CID (identifier)"/>
              </a:rPr>
              <a:t>S2CID</a:t>
            </a:r>
            <a:r>
              <a:rPr lang="en-GB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GB" b="0" i="0" u="none" strike="noStrike" dirty="0">
                <a:effectLst/>
                <a:latin typeface="Arial" panose="020B0604020202020204" pitchFamily="34" charset="0"/>
                <a:hlinkClick r:id="rId8"/>
              </a:rPr>
              <a:t>3826822</a:t>
            </a:r>
            <a:r>
              <a:rPr lang="en-GB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endParaRPr lang="en-GB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r>
              <a:rPr lang="en-GB" dirty="0"/>
              <a:t>Python code here:</a:t>
            </a:r>
            <a:br>
              <a:rPr lang="en-GB" dirty="0"/>
            </a:br>
            <a:r>
              <a:rPr lang="en-GB" b="0" i="0" u="none" strike="noStrike" dirty="0">
                <a:effectLst/>
                <a:latin typeface="-apple-system"/>
                <a:hlinkClick r:id="rId9"/>
              </a:rPr>
              <a:t>https://pypi.org/project/spei/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B357E7-1C26-4CD0-A3F5-5CFDCD458EC6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56349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https://data.jrc.ec.europa.eu/dataset/jrc-climate-spei-drought-helix-ec-earth-1975-2100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B357E7-1C26-4CD0-A3F5-5CFDCD458EC6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03628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Golf course in Las Vegas. Boom irrigation </a:t>
            </a:r>
            <a:r>
              <a:rPr lang="en-GB"/>
              <a:t>in Morocco.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B357E7-1C26-4CD0-A3F5-5CFDCD458EC6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25676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 dirty="0">
                <a:solidFill>
                  <a:srgbClr val="666666"/>
                </a:solidFill>
                <a:effectLst/>
                <a:latin typeface="Georgia" panose="02040502050405020303" pitchFamily="18" charset="0"/>
              </a:rPr>
              <a:t>Lake Mead (the impounded Colorado River) at Hoover Dam, Arizona-Nevada, U.S. The light-coloured band of rock above the shoreline shows the decreased water level of the reservoir in the early 21st century. 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B357E7-1C26-4CD0-A3F5-5CFDCD458EC6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83475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 dirty="0">
                <a:solidFill>
                  <a:srgbClr val="666666"/>
                </a:solidFill>
                <a:effectLst/>
                <a:latin typeface="Georgia" panose="02040502050405020303" pitchFamily="18" charset="0"/>
              </a:rPr>
              <a:t>Lake Mead (the impounded Colorado River) at Hoover Dam, Arizona-Nevada, U.S. The light-coloured band of rock above the shoreline shows the decreased water level of the reservoir in the early 21st century. 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B357E7-1C26-4CD0-A3F5-5CFDCD458EC6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23232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Slide Image Placeholder 1">
            <a:extLst>
              <a:ext uri="{FF2B5EF4-FFF2-40B4-BE49-F238E27FC236}">
                <a16:creationId xmlns:a16="http://schemas.microsoft.com/office/drawing/2014/main" id="{AA8B9F51-A1F0-66AD-147A-D0BB0382340B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5235" name="Notes Placeholder 2">
            <a:extLst>
              <a:ext uri="{FF2B5EF4-FFF2-40B4-BE49-F238E27FC236}">
                <a16:creationId xmlns:a16="http://schemas.microsoft.com/office/drawing/2014/main" id="{9CDBC478-5084-26E4-C2CD-7AB869429BE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95236" name="Slide Number Placeholder 3">
            <a:extLst>
              <a:ext uri="{FF2B5EF4-FFF2-40B4-BE49-F238E27FC236}">
                <a16:creationId xmlns:a16="http://schemas.microsoft.com/office/drawing/2014/main" id="{03C04633-1357-1621-BB09-B5C479505D9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CD337E25-CEA0-4325-95A5-A3088471A993}" type="slidenum">
              <a:rPr lang="en-GB" altLang="en-US">
                <a:latin typeface="Times" panose="02020603050405020304" pitchFamily="18" charset="0"/>
              </a:rPr>
              <a:pPr>
                <a:spcBef>
                  <a:spcPct val="0"/>
                </a:spcBef>
              </a:pPr>
              <a:t>15</a:t>
            </a:fld>
            <a:endParaRPr lang="en-GB" altLang="en-US">
              <a:latin typeface="Times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Slide Image Placeholder 1">
            <a:extLst>
              <a:ext uri="{FF2B5EF4-FFF2-40B4-BE49-F238E27FC236}">
                <a16:creationId xmlns:a16="http://schemas.microsoft.com/office/drawing/2014/main" id="{0F3BC82D-284A-8275-A4F0-442277D3086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9331" name="Notes Placeholder 2">
            <a:extLst>
              <a:ext uri="{FF2B5EF4-FFF2-40B4-BE49-F238E27FC236}">
                <a16:creationId xmlns:a16="http://schemas.microsoft.com/office/drawing/2014/main" id="{59572704-DB46-30D3-3D6A-196E712FBE4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GB" altLang="en-US">
                <a:ea typeface="ＭＳ Ｐゴシック" panose="020B0600070205080204" pitchFamily="34" charset="-128"/>
              </a:rPr>
              <a:t>57 – varities of drought index - Thanks to Stefan Niemeyer at EC JRC</a:t>
            </a:r>
          </a:p>
        </p:txBody>
      </p:sp>
      <p:sp>
        <p:nvSpPr>
          <p:cNvPr id="99332" name="Slide Number Placeholder 3">
            <a:extLst>
              <a:ext uri="{FF2B5EF4-FFF2-40B4-BE49-F238E27FC236}">
                <a16:creationId xmlns:a16="http://schemas.microsoft.com/office/drawing/2014/main" id="{01B70CA8-85DD-ED95-3A7C-AEC45C8D678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3D62FD1C-40CD-4D91-9CA4-332B36284CDA}" type="slidenum">
              <a:rPr lang="en-GB" altLang="en-US">
                <a:latin typeface="Times" panose="02020603050405020304" pitchFamily="18" charset="0"/>
              </a:rPr>
              <a:pPr>
                <a:spcBef>
                  <a:spcPct val="0"/>
                </a:spcBef>
              </a:pPr>
              <a:t>18</a:t>
            </a:fld>
            <a:endParaRPr lang="en-GB" altLang="en-US">
              <a:latin typeface="Times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Slide Image Placeholder 1">
            <a:extLst>
              <a:ext uri="{FF2B5EF4-FFF2-40B4-BE49-F238E27FC236}">
                <a16:creationId xmlns:a16="http://schemas.microsoft.com/office/drawing/2014/main" id="{7D6C9E57-1954-6DA4-FD92-B1F7082EDD3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0355" name="Notes Placeholder 2">
            <a:extLst>
              <a:ext uri="{FF2B5EF4-FFF2-40B4-BE49-F238E27FC236}">
                <a16:creationId xmlns:a16="http://schemas.microsoft.com/office/drawing/2014/main" id="{FD6E28CE-4FFF-4FA5-11E4-49404297038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altLang="en-US">
              <a:ea typeface="ＭＳ Ｐゴシック" panose="020B0600070205080204" pitchFamily="34" charset="-128"/>
            </a:endParaRPr>
          </a:p>
        </p:txBody>
      </p:sp>
      <p:sp>
        <p:nvSpPr>
          <p:cNvPr id="100356" name="Slide Number Placeholder 3">
            <a:extLst>
              <a:ext uri="{FF2B5EF4-FFF2-40B4-BE49-F238E27FC236}">
                <a16:creationId xmlns:a16="http://schemas.microsoft.com/office/drawing/2014/main" id="{440DAA54-9245-7FC8-0076-3929E9020E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6C1F1B89-7A46-4651-AA1F-3110A769A851}" type="slidenum">
              <a:rPr lang="en-GB" altLang="en-US">
                <a:latin typeface="Times" panose="02020603050405020304" pitchFamily="18" charset="0"/>
              </a:rPr>
              <a:pPr>
                <a:spcBef>
                  <a:spcPct val="0"/>
                </a:spcBef>
              </a:pPr>
              <a:t>22</a:t>
            </a:fld>
            <a:endParaRPr lang="en-GB" altLang="en-US">
              <a:latin typeface="Times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https://droughtmonitor.unl.edu/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B357E7-1C26-4CD0-A3F5-5CFDCD458EC6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45246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https://indiadroughtatlas.in/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B357E7-1C26-4CD0-A3F5-5CFDCD458EC6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34223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CA2695-3252-2C6E-198F-27A5CA4AAE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9F326E-0BDC-30C1-2A66-1FA5338EE7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EA0EBA-DE9C-3175-2D31-CC21EF9830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0FCF7-9907-4D0A-9827-85BBA1D5FC81}" type="datetimeFigureOut">
              <a:rPr lang="en-GB" smtClean="0"/>
              <a:t>10/12/2024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585328-B371-99E7-3AB2-C235E46D9D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0770E5-AD8C-0EFC-AD12-32BE8B3FFF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4EACE-140C-43B4-B49D-BDA18B5391C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49136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59852-AC08-EF0B-F2C8-CA486A59AA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0097104-2590-CEB5-7FE1-A86E32F9F8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7DC9C0-397D-237B-8649-6760CBE467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0FCF7-9907-4D0A-9827-85BBA1D5FC81}" type="datetimeFigureOut">
              <a:rPr lang="en-GB" smtClean="0"/>
              <a:t>10/12/2024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376F30-9C86-FAEA-19B2-D961866602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A2F0AA-85E1-BDFB-74CF-8D8C939EF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4EACE-140C-43B4-B49D-BDA18B5391C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82616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8AE7A4D-2DF0-88B0-CF14-D95E7F9E1E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9C5ED7-3B93-675B-FA42-C8AB93F7FF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F856D4-3684-BC84-25BB-F77A05978F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0FCF7-9907-4D0A-9827-85BBA1D5FC81}" type="datetimeFigureOut">
              <a:rPr lang="en-GB" smtClean="0"/>
              <a:t>10/12/2024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711753-7309-51C5-1186-67653841E3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EDCB07-BF7F-A5AD-0E91-3D25EAB81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4EACE-140C-43B4-B49D-BDA18B5391C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18539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EB6021-3E6B-5C72-1553-885AE01947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7A3A90-57F4-1AF9-BCDE-A48CABDC85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ACC763-BEB2-96AF-5A0B-07C33A49B7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0FCF7-9907-4D0A-9827-85BBA1D5FC81}" type="datetimeFigureOut">
              <a:rPr lang="en-GB" smtClean="0"/>
              <a:t>10/12/2024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C056E7-1A91-5298-D092-0F2F3D7ABA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A76405-140A-2302-AE74-FEB178548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4EACE-140C-43B4-B49D-BDA18B5391CC}" type="slidenum">
              <a:rPr lang="en-GB" smtClean="0"/>
              <a:t>‹#›</a:t>
            </a:fld>
            <a:endParaRPr lang="en-GB"/>
          </a:p>
        </p:txBody>
      </p:sp>
      <p:pic>
        <p:nvPicPr>
          <p:cNvPr id="7" name="Picture 6" descr="Shape&#10;&#10;Description automatically generated with medium confidence">
            <a:extLst>
              <a:ext uri="{FF2B5EF4-FFF2-40B4-BE49-F238E27FC236}">
                <a16:creationId xmlns:a16="http://schemas.microsoft.com/office/drawing/2014/main" id="{00547AC5-3B0E-A540-0596-A53D785F11E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197846" y="111215"/>
            <a:ext cx="1605212" cy="656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1005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FC986-7E9C-B151-E6D0-F3645A1874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374CF6-2BAF-A806-971B-0A9E3AB66B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BFD69A-A98D-7C9A-B891-FE5189069C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0FCF7-9907-4D0A-9827-85BBA1D5FC81}" type="datetimeFigureOut">
              <a:rPr lang="en-GB" smtClean="0"/>
              <a:t>10/12/2024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F4F66D-3C78-35F9-2C67-04CF81B424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F5B107-D270-BA2D-8BA9-C51B378BA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4EACE-140C-43B4-B49D-BDA18B5391C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93176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3C143-983E-ED68-56C0-B8E75D402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50E6C8-12DF-D55D-D2D3-66E5710A1B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4C1FA7-2DD0-FD51-3D87-A091F1065F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95332D-F0A2-77FE-705D-937303A196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0FCF7-9907-4D0A-9827-85BBA1D5FC81}" type="datetimeFigureOut">
              <a:rPr lang="en-GB" smtClean="0"/>
              <a:t>10/12/2024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7BDBC6-639E-AFD1-7E3A-D56ECC4E9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C85DCB-39D2-8082-504D-F2BC53394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4EACE-140C-43B4-B49D-BDA18B5391C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56943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13086D-731C-C5CC-9CA2-394A348767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0F6FF2-E28D-B16C-D825-B324FEEFC7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712C94-6105-3F8B-F9A7-C5DD08EAA7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EA4E5C9-E2A9-24B6-8BDE-BAA621A3A3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23F1080-9834-A72D-B20F-2451A43D353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4A39BD5-D106-C532-0B59-0EF089DC6D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0FCF7-9907-4D0A-9827-85BBA1D5FC81}" type="datetimeFigureOut">
              <a:rPr lang="en-GB" smtClean="0"/>
              <a:t>10/12/2024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990D03C-FBBF-5CDC-75BC-2EC37BF80D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04FEE06-0FA8-9E4D-27DF-6E9340F836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4EACE-140C-43B4-B49D-BDA18B5391C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46111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99D8E4-8565-C45D-6745-799FAB2C4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18BDE4-31A7-01FA-3771-304C16604E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0FCF7-9907-4D0A-9827-85BBA1D5FC81}" type="datetimeFigureOut">
              <a:rPr lang="en-GB" smtClean="0"/>
              <a:t>10/12/2024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725F8E-9211-1528-7842-3B3F56B1C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6CAD60-D5B5-5684-E052-A4AD051F31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4EACE-140C-43B4-B49D-BDA18B5391C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41451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4203E5B-E67E-963D-0032-9C44A9A418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0FCF7-9907-4D0A-9827-85BBA1D5FC81}" type="datetimeFigureOut">
              <a:rPr lang="en-GB" smtClean="0"/>
              <a:t>10/12/2024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A7039E1-E724-CF8C-64DE-07A260112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158CB7-DA9D-74CD-09AC-8E26E1DDA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4EACE-140C-43B4-B49D-BDA18B5391C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57781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1D30F-61F9-40C8-C0F6-653BD22F9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8A1ED8-4DD4-6F37-DE86-05B99EA6F6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79181A-811A-7E80-8B9B-FA5806963D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2BAB80-3AF4-E9B9-55FD-80F148CEFB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0FCF7-9907-4D0A-9827-85BBA1D5FC81}" type="datetimeFigureOut">
              <a:rPr lang="en-GB" smtClean="0"/>
              <a:t>10/12/2024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FCF670-90E2-A634-AFD0-52F10C19ED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C7A6C3-0141-AEFD-4CD6-235FCDFDB1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4EACE-140C-43B4-B49D-BDA18B5391C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72115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CAEF1-0681-3E58-AF46-05E541414A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02028CA-CFEC-FF24-665B-A1D0E869B5F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01F841-9F56-CC7E-0847-AF2C89BB76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FD3A58-A9B5-F96C-436E-56E59DB144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0FCF7-9907-4D0A-9827-85BBA1D5FC81}" type="datetimeFigureOut">
              <a:rPr lang="en-GB" smtClean="0"/>
              <a:t>10/12/2024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D609A1-C92E-7D51-A8E3-D113220AB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668D7E-564D-38A3-2354-32F2CE373C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4EACE-140C-43B4-B49D-BDA18B5391C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00036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A07228-C34C-D7E0-A1BE-B40E4E8CDA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49B4DB-3302-0FBE-2515-298C695B0A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8D0E5B-B772-53CF-7095-09B1B59172F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B80FCF7-9907-4D0A-9827-85BBA1D5FC81}" type="datetimeFigureOut">
              <a:rPr lang="en-GB" smtClean="0"/>
              <a:t>10/12/2024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CFD028-95AC-213A-25EC-4AAA9D69AC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CC1312-BE9C-DB89-8895-8B2C1FCC74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914EACE-140C-43B4-B49D-BDA18B5391C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25747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5" descr="tractor.bmp">
            <a:extLst>
              <a:ext uri="{FF2B5EF4-FFF2-40B4-BE49-F238E27FC236}">
                <a16:creationId xmlns:a16="http://schemas.microsoft.com/office/drawing/2014/main" id="{A592C9D9-60DC-D4EF-19EC-F3A505FE2E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8575" y="-800110"/>
            <a:ext cx="12220575" cy="11509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B2660014-49E4-9EE9-DE9B-083A29537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993" y="-52466"/>
            <a:ext cx="10515600" cy="3560164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bg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Drought risk assessment</a:t>
            </a:r>
            <a:br>
              <a:rPr lang="en-GB" dirty="0">
                <a:solidFill>
                  <a:schemeClr val="bg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GB" sz="3200" dirty="0">
                <a:solidFill>
                  <a:schemeClr val="bg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Agriculture</a:t>
            </a:r>
            <a:br>
              <a:rPr lang="en-GB" sz="3200" dirty="0">
                <a:solidFill>
                  <a:schemeClr val="bg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</a:br>
            <a:br>
              <a:rPr lang="en-GB" sz="3200" dirty="0">
                <a:solidFill>
                  <a:schemeClr val="bg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</a:br>
            <a:br>
              <a:rPr lang="en-GB" dirty="0">
                <a:solidFill>
                  <a:schemeClr val="bg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GB" sz="2400" dirty="0" err="1">
                <a:solidFill>
                  <a:schemeClr val="bg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SmartResilience</a:t>
            </a:r>
            <a:br>
              <a:rPr lang="en-GB" sz="2400" dirty="0">
                <a:solidFill>
                  <a:schemeClr val="bg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GB" sz="2400" dirty="0">
                <a:solidFill>
                  <a:schemeClr val="bg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December 2024</a:t>
            </a:r>
          </a:p>
        </p:txBody>
      </p:sp>
      <p:pic>
        <p:nvPicPr>
          <p:cNvPr id="3" name="Picture 2" descr="Shape&#10;&#10;Description automatically generated with medium confidence">
            <a:extLst>
              <a:ext uri="{FF2B5EF4-FFF2-40B4-BE49-F238E27FC236}">
                <a16:creationId xmlns:a16="http://schemas.microsoft.com/office/drawing/2014/main" id="{A88D09C2-AB43-257D-EB77-CB6E69E054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97846" y="111215"/>
            <a:ext cx="1605212" cy="656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5698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1" descr="c4b35da6-0153-48c3-b1c0-b0393a907d04.jpg">
            <a:extLst>
              <a:ext uri="{FF2B5EF4-FFF2-40B4-BE49-F238E27FC236}">
                <a16:creationId xmlns:a16="http://schemas.microsoft.com/office/drawing/2014/main" id="{016C3F15-9F3F-92BB-A79D-B68ED58E4D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303" y="0"/>
            <a:ext cx="10880725" cy="725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1">
            <a:extLst>
              <a:ext uri="{FF2B5EF4-FFF2-40B4-BE49-F238E27FC236}">
                <a16:creationId xmlns:a16="http://schemas.microsoft.com/office/drawing/2014/main" id="{CC20E025-82C1-1E42-E56A-8C8EDB0C34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GB" altLang="en-US" dirty="0">
                <a:ea typeface="ＭＳ Ｐゴシック" panose="020B0600070205080204" pitchFamily="34" charset="-128"/>
              </a:rPr>
              <a:t>Not all bad news...</a:t>
            </a:r>
          </a:p>
        </p:txBody>
      </p:sp>
      <p:sp>
        <p:nvSpPr>
          <p:cNvPr id="38915" name="Content Placeholder 2">
            <a:extLst>
              <a:ext uri="{FF2B5EF4-FFF2-40B4-BE49-F238E27FC236}">
                <a16:creationId xmlns:a16="http://schemas.microsoft.com/office/drawing/2014/main" id="{2399909E-93BC-9F1E-7482-9393002774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00225" y="1238250"/>
            <a:ext cx="8458200" cy="4495800"/>
          </a:xfrm>
        </p:spPr>
        <p:txBody>
          <a:bodyPr>
            <a:noAutofit/>
          </a:bodyPr>
          <a:lstStyle/>
          <a:p>
            <a:r>
              <a:rPr lang="en-GB" altLang="en-US" sz="2400" b="1" dirty="0">
                <a:ea typeface="ＭＳ Ｐゴシック" panose="020B0600070205080204" pitchFamily="34" charset="-128"/>
              </a:rPr>
              <a:t>Tourism, transport and construction:</a:t>
            </a:r>
            <a:br>
              <a:rPr lang="en-GB" altLang="en-US" sz="2400" dirty="0">
                <a:ea typeface="ＭＳ Ｐゴシック" panose="020B0600070205080204" pitchFamily="34" charset="-128"/>
              </a:rPr>
            </a:br>
            <a:r>
              <a:rPr lang="en-GB" altLang="en-US" sz="2400" dirty="0">
                <a:ea typeface="ＭＳ Ｐゴシック" panose="020B0600070205080204" pitchFamily="34" charset="-128"/>
              </a:rPr>
              <a:t>Businesses that function better in dry weather.</a:t>
            </a:r>
          </a:p>
          <a:p>
            <a:r>
              <a:rPr lang="en-GB" altLang="en-US" sz="2400" b="1" dirty="0">
                <a:ea typeface="ＭＳ Ｐゴシック" panose="020B0600070205080204" pitchFamily="34" charset="-128"/>
              </a:rPr>
              <a:t>Electric utilities:</a:t>
            </a:r>
            <a:br>
              <a:rPr lang="en-GB" altLang="en-US" sz="2400" dirty="0">
                <a:ea typeface="ＭＳ Ｐゴシック" panose="020B0600070205080204" pitchFamily="34" charset="-128"/>
              </a:rPr>
            </a:br>
            <a:r>
              <a:rPr lang="en-GB" altLang="en-US" sz="2400" dirty="0">
                <a:ea typeface="ＭＳ Ｐゴシック" panose="020B0600070205080204" pitchFamily="34" charset="-128"/>
              </a:rPr>
              <a:t>e.g. 2003 electric utilities record-high power sales from June to August as people use air conditioning for relief from the heat wave associated with the drought.</a:t>
            </a:r>
          </a:p>
          <a:p>
            <a:r>
              <a:rPr lang="en-GB" altLang="en-US" sz="2400" b="1" dirty="0">
                <a:ea typeface="ＭＳ Ｐゴシック" panose="020B0600070205080204" pitchFamily="34" charset="-128"/>
              </a:rPr>
              <a:t>Non-hydroelectric power producers:</a:t>
            </a:r>
            <a:br>
              <a:rPr lang="en-GB" altLang="en-US" sz="2400" dirty="0">
                <a:ea typeface="ＭＳ Ｐゴシック" panose="020B0600070205080204" pitchFamily="34" charset="-128"/>
              </a:rPr>
            </a:br>
            <a:r>
              <a:rPr lang="en-GB" altLang="en-US" sz="2400" dirty="0">
                <a:ea typeface="ＭＳ Ｐゴシック" panose="020B0600070205080204" pitchFamily="34" charset="-128"/>
              </a:rPr>
              <a:t>Hydroelectric power companies, suffering the effects of low river flows, must bolster their supplies by buying energy from other sources.</a:t>
            </a:r>
          </a:p>
          <a:p>
            <a:r>
              <a:rPr lang="en-GB" altLang="en-US" sz="2400" b="1" dirty="0">
                <a:ea typeface="ＭＳ Ｐゴシック" panose="020B0600070205080204" pitchFamily="34" charset="-128"/>
              </a:rPr>
              <a:t>Water-producing companies:</a:t>
            </a:r>
            <a:br>
              <a:rPr lang="en-GB" altLang="en-US" sz="2400" dirty="0">
                <a:ea typeface="ＭＳ Ｐゴシック" panose="020B0600070205080204" pitchFamily="34" charset="-128"/>
              </a:rPr>
            </a:br>
            <a:r>
              <a:rPr lang="en-GB" altLang="en-US" sz="2400" dirty="0">
                <a:ea typeface="ＭＳ Ｐゴシック" panose="020B0600070205080204" pitchFamily="34" charset="-128"/>
              </a:rPr>
              <a:t>“Water technology” companies, such as those providing well drilling, weather modification, and chemicals for suppressing evaporation.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itle 1">
            <a:extLst>
              <a:ext uri="{FF2B5EF4-FFF2-40B4-BE49-F238E27FC236}">
                <a16:creationId xmlns:a16="http://schemas.microsoft.com/office/drawing/2014/main" id="{DCE63A2D-BFAA-8336-7407-97D6C6661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dirty="0">
                <a:ea typeface="ＭＳ Ｐゴシック" panose="020B0600070205080204" pitchFamily="34" charset="-128"/>
              </a:rPr>
              <a:t>Difficult to transfer the risks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3FF850-3BDB-5D25-4E92-56219F4875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66900" y="1495643"/>
            <a:ext cx="8458200" cy="449580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  <a:defRPr/>
            </a:pPr>
            <a:r>
              <a:rPr lang="en-GB" sz="2600" dirty="0">
                <a:ea typeface="ＭＳ Ｐゴシック" pitchFamily="34" charset="-128"/>
              </a:rPr>
              <a:t>The inconvenient nature of drought:</a:t>
            </a:r>
          </a:p>
          <a:p>
            <a:pPr marL="0" indent="0">
              <a:buNone/>
              <a:defRPr/>
            </a:pPr>
            <a:endParaRPr lang="en-GB" sz="2600" dirty="0">
              <a:cs typeface="+mn-cs"/>
            </a:endParaRPr>
          </a:p>
          <a:p>
            <a:pPr lvl="1">
              <a:defRPr/>
            </a:pPr>
            <a:r>
              <a:rPr lang="en-GB" sz="2600" b="1" dirty="0">
                <a:cs typeface="+mn-cs"/>
              </a:rPr>
              <a:t>Large spatial correlation scale</a:t>
            </a:r>
          </a:p>
          <a:p>
            <a:pPr lvl="2">
              <a:buNone/>
              <a:defRPr/>
            </a:pPr>
            <a:r>
              <a:rPr lang="en-GB" sz="2600" dirty="0"/>
              <a:t>	</a:t>
            </a:r>
            <a:r>
              <a:rPr lang="en-GB" sz="2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Trans-national impacts</a:t>
            </a:r>
          </a:p>
          <a:p>
            <a:pPr lvl="2">
              <a:buNone/>
              <a:defRPr/>
            </a:pPr>
            <a:r>
              <a:rPr lang="en-GB" sz="2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Repeating</a:t>
            </a:r>
          </a:p>
          <a:p>
            <a:pPr lvl="1">
              <a:defRPr/>
            </a:pPr>
            <a:r>
              <a:rPr lang="en-GB" sz="2600" b="1" dirty="0">
                <a:cs typeface="+mn-cs"/>
              </a:rPr>
              <a:t>Long lasting</a:t>
            </a:r>
          </a:p>
          <a:p>
            <a:pPr lvl="2">
              <a:buNone/>
              <a:defRPr/>
            </a:pPr>
            <a:r>
              <a:rPr lang="en-GB" sz="2600" dirty="0"/>
              <a:t>	</a:t>
            </a:r>
            <a:r>
              <a:rPr lang="en-GB" sz="2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Persists for months to years</a:t>
            </a:r>
          </a:p>
          <a:p>
            <a:pPr lvl="1">
              <a:defRPr/>
            </a:pPr>
            <a:r>
              <a:rPr lang="en-GB" sz="2600" b="1" dirty="0">
                <a:cs typeface="+mn-cs"/>
              </a:rPr>
              <a:t>Prolonged claims history</a:t>
            </a:r>
          </a:p>
          <a:p>
            <a:pPr lvl="2">
              <a:buNone/>
              <a:defRPr/>
            </a:pPr>
            <a:r>
              <a:rPr lang="en-GB" sz="2600" dirty="0"/>
              <a:t>   </a:t>
            </a:r>
            <a:r>
              <a:rPr lang="en-GB" sz="2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E.g. subsidence claims may lag the event by up to 1-2 years.</a:t>
            </a:r>
            <a:endParaRPr lang="en-GB" sz="2600" dirty="0">
              <a:cs typeface="+mn-cs"/>
            </a:endParaRPr>
          </a:p>
          <a:p>
            <a:pPr lvl="1">
              <a:defRPr/>
            </a:pPr>
            <a:r>
              <a:rPr lang="en-GB" sz="2600" b="1" dirty="0"/>
              <a:t>Difficult to define</a:t>
            </a:r>
            <a:endParaRPr lang="en-GB" sz="2600" b="1" dirty="0">
              <a:cs typeface="+mn-cs"/>
            </a:endParaRPr>
          </a:p>
          <a:p>
            <a:pPr lvl="2">
              <a:buNone/>
              <a:defRPr/>
            </a:pPr>
            <a:r>
              <a:rPr lang="en-GB" sz="2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No universally accepted definition</a:t>
            </a:r>
          </a:p>
          <a:p>
            <a:pPr lvl="2">
              <a:buNone/>
              <a:defRPr/>
            </a:pPr>
            <a:r>
              <a:rPr lang="en-GB" sz="2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Large correlation risks (mismatch between drought indicator and impacts)</a:t>
            </a:r>
          </a:p>
          <a:p>
            <a:pPr lvl="2">
              <a:buNone/>
              <a:defRPr/>
            </a:pPr>
            <a:endParaRPr lang="en-GB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1">
              <a:defRPr/>
            </a:pPr>
            <a:endParaRPr lang="en-GB" dirty="0">
              <a:cs typeface="+mn-cs"/>
            </a:endParaRPr>
          </a:p>
          <a:p>
            <a:pPr>
              <a:defRPr/>
            </a:pPr>
            <a:endParaRPr lang="en-GB" dirty="0">
              <a:cs typeface="+mn-c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>
            <a:extLst>
              <a:ext uri="{FF2B5EF4-FFF2-40B4-BE49-F238E27FC236}">
                <a16:creationId xmlns:a16="http://schemas.microsoft.com/office/drawing/2014/main" id="{19F2BE37-5EE6-C080-E1CE-AC17F605F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Drought definition</a:t>
            </a:r>
          </a:p>
        </p:txBody>
      </p:sp>
      <p:sp>
        <p:nvSpPr>
          <p:cNvPr id="14339" name="Content Placeholder 2">
            <a:extLst>
              <a:ext uri="{FF2B5EF4-FFF2-40B4-BE49-F238E27FC236}">
                <a16:creationId xmlns:a16="http://schemas.microsoft.com/office/drawing/2014/main" id="{D30367C9-5273-1FD7-E912-C43D21AFAF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altLang="en-US" b="1" dirty="0">
                <a:ea typeface="ＭＳ Ｐゴシック" panose="020B0600070205080204" pitchFamily="34" charset="-128"/>
              </a:rPr>
              <a:t>OED:</a:t>
            </a:r>
          </a:p>
          <a:p>
            <a:pPr>
              <a:buFontTx/>
              <a:buNone/>
            </a:pPr>
            <a:r>
              <a:rPr lang="en-US" altLang="en-US" sz="2200" dirty="0">
                <a:ea typeface="ＭＳ Ｐゴシック" panose="020B0600070205080204" pitchFamily="34" charset="-128"/>
              </a:rPr>
              <a:t>	1. </a:t>
            </a:r>
            <a:r>
              <a:rPr lang="en-GB" altLang="en-US" sz="2400" dirty="0">
                <a:ea typeface="ＭＳ Ｐゴシック" panose="020B0600070205080204" pitchFamily="34" charset="-128"/>
              </a:rPr>
              <a:t>The condition or quality of being dry; dryness, aridity, lack of moisture.</a:t>
            </a:r>
            <a:endParaRPr lang="en-US" altLang="en-US" sz="2400" dirty="0">
              <a:ea typeface="ＭＳ Ｐゴシック" panose="020B0600070205080204" pitchFamily="34" charset="-128"/>
            </a:endParaRPr>
          </a:p>
          <a:p>
            <a:pPr>
              <a:buFontTx/>
              <a:buNone/>
            </a:pPr>
            <a:r>
              <a:rPr lang="en-US" altLang="en-US" sz="2400" dirty="0">
                <a:ea typeface="ＭＳ Ｐゴシック" panose="020B0600070205080204" pitchFamily="34" charset="-128"/>
              </a:rPr>
              <a:t>	2. </a:t>
            </a:r>
            <a:r>
              <a:rPr lang="en-GB" altLang="en-US" sz="2400" dirty="0">
                <a:ea typeface="ＭＳ Ｐゴシック" panose="020B0600070205080204" pitchFamily="34" charset="-128"/>
              </a:rPr>
              <a:t>Dryness of the weather or climate; lack of rain. </a:t>
            </a:r>
            <a:endParaRPr lang="en-US" altLang="en-US" sz="2400" dirty="0">
              <a:ea typeface="ＭＳ Ｐゴシック" panose="020B0600070205080204" pitchFamily="34" charset="-128"/>
            </a:endParaRPr>
          </a:p>
          <a:p>
            <a:pPr>
              <a:buFontTx/>
              <a:buNone/>
            </a:pPr>
            <a:endParaRPr lang="en-US" altLang="en-US" dirty="0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>
            <a:extLst>
              <a:ext uri="{FF2B5EF4-FFF2-40B4-BE49-F238E27FC236}">
                <a16:creationId xmlns:a16="http://schemas.microsoft.com/office/drawing/2014/main" id="{E0CC49CC-C96C-BAA6-C6BF-5FADC85F6B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Drought definition</a:t>
            </a:r>
          </a:p>
        </p:txBody>
      </p:sp>
      <p:sp>
        <p:nvSpPr>
          <p:cNvPr id="15363" name="Content Placeholder 2">
            <a:extLst>
              <a:ext uri="{FF2B5EF4-FFF2-40B4-BE49-F238E27FC236}">
                <a16:creationId xmlns:a16="http://schemas.microsoft.com/office/drawing/2014/main" id="{748AA52C-C1C5-F1D5-22D5-9B76F37140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altLang="en-US" b="1" dirty="0">
                <a:ea typeface="ＭＳ Ｐゴシック" panose="020B0600070205080204" pitchFamily="34" charset="-128"/>
              </a:rPr>
              <a:t>OED:</a:t>
            </a:r>
          </a:p>
          <a:p>
            <a:pPr>
              <a:buFontTx/>
              <a:buNone/>
            </a:pPr>
            <a:r>
              <a:rPr lang="en-US" altLang="en-US" sz="2200" dirty="0">
                <a:ea typeface="ＭＳ Ｐゴシック" panose="020B0600070205080204" pitchFamily="34" charset="-128"/>
              </a:rPr>
              <a:t>	1. </a:t>
            </a:r>
            <a:r>
              <a:rPr lang="en-GB" altLang="en-US" sz="2400" dirty="0">
                <a:ea typeface="ＭＳ Ｐゴシック" panose="020B0600070205080204" pitchFamily="34" charset="-128"/>
              </a:rPr>
              <a:t>The condition or quality of being dry; dryness, aridity, lack of moisture.</a:t>
            </a:r>
            <a:endParaRPr lang="en-US" altLang="en-US" sz="2400" dirty="0">
              <a:ea typeface="ＭＳ Ｐゴシック" panose="020B0600070205080204" pitchFamily="34" charset="-128"/>
            </a:endParaRPr>
          </a:p>
          <a:p>
            <a:pPr>
              <a:buFontTx/>
              <a:buNone/>
            </a:pPr>
            <a:r>
              <a:rPr lang="en-US" altLang="en-US" sz="2400" dirty="0">
                <a:ea typeface="ＭＳ Ｐゴシック" panose="020B0600070205080204" pitchFamily="34" charset="-128"/>
              </a:rPr>
              <a:t>	2. </a:t>
            </a:r>
            <a:r>
              <a:rPr lang="en-GB" altLang="en-US" sz="2400" dirty="0">
                <a:ea typeface="ＭＳ Ｐゴシック" panose="020B0600070205080204" pitchFamily="34" charset="-128"/>
              </a:rPr>
              <a:t>Dryness of the weather or climate; lack of rain. </a:t>
            </a:r>
            <a:endParaRPr lang="en-US" altLang="en-US" sz="2400" dirty="0">
              <a:ea typeface="ＭＳ Ｐゴシック" panose="020B0600070205080204" pitchFamily="34" charset="-128"/>
            </a:endParaRPr>
          </a:p>
          <a:p>
            <a:pPr>
              <a:buFontTx/>
              <a:buNone/>
            </a:pPr>
            <a:endParaRPr lang="en-US" altLang="en-US" dirty="0">
              <a:ea typeface="ＭＳ Ｐゴシック" panose="020B0600070205080204" pitchFamily="34" charset="-128"/>
            </a:endParaRPr>
          </a:p>
          <a:p>
            <a:pPr>
              <a:buFontTx/>
              <a:buNone/>
            </a:pPr>
            <a:r>
              <a:rPr lang="en-US" altLang="en-US" b="1" dirty="0">
                <a:ea typeface="ＭＳ Ｐゴシック" panose="020B0600070205080204" pitchFamily="34" charset="-128"/>
              </a:rPr>
              <a:t>WMO (1992, N</a:t>
            </a:r>
            <a:r>
              <a:rPr lang="en-US" altLang="en-US" b="1" baseline="30000" dirty="0">
                <a:ea typeface="ＭＳ Ｐゴシック" panose="020B0600070205080204" pitchFamily="34" charset="-128"/>
              </a:rPr>
              <a:t>o</a:t>
            </a:r>
            <a:r>
              <a:rPr lang="en-US" altLang="en-US" b="1" dirty="0">
                <a:ea typeface="ＭＳ Ｐゴシック" panose="020B0600070205080204" pitchFamily="34" charset="-128"/>
              </a:rPr>
              <a:t> 182):</a:t>
            </a:r>
          </a:p>
          <a:p>
            <a:pPr>
              <a:buFontTx/>
              <a:buNone/>
            </a:pPr>
            <a:r>
              <a:rPr lang="en-US" altLang="en-US" dirty="0">
                <a:ea typeface="ＭＳ Ｐゴシック" panose="020B0600070205080204" pitchFamily="34" charset="-128"/>
              </a:rPr>
              <a:t>	</a:t>
            </a:r>
            <a:r>
              <a:rPr lang="en-US" altLang="en-US" sz="2200" dirty="0">
                <a:ea typeface="ＭＳ Ｐゴシック" panose="020B0600070205080204" pitchFamily="34" charset="-128"/>
              </a:rPr>
              <a:t>1.</a:t>
            </a:r>
            <a:r>
              <a:rPr lang="en-US" altLang="en-US" sz="2400" dirty="0">
                <a:ea typeface="ＭＳ Ｐゴシック" panose="020B0600070205080204" pitchFamily="34" charset="-128"/>
              </a:rPr>
              <a:t>Prolonged absence or marked deficiency of precipitation.</a:t>
            </a:r>
          </a:p>
          <a:p>
            <a:pPr>
              <a:buFontTx/>
              <a:buNone/>
            </a:pPr>
            <a:r>
              <a:rPr lang="en-US" altLang="en-US" sz="2400" dirty="0">
                <a:ea typeface="ＭＳ Ｐゴシック" panose="020B0600070205080204" pitchFamily="34" charset="-128"/>
              </a:rPr>
              <a:t>	2. Period of abnormally dry weather sufficiently prolonged for the lack of precipitation to cause a serious hydrological imbalance.</a:t>
            </a:r>
          </a:p>
          <a:p>
            <a:pPr>
              <a:buFontTx/>
              <a:buNone/>
            </a:pPr>
            <a:endParaRPr lang="en-US" altLang="en-US" dirty="0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6" descr="final.pdf">
            <a:extLst>
              <a:ext uri="{FF2B5EF4-FFF2-40B4-BE49-F238E27FC236}">
                <a16:creationId xmlns:a16="http://schemas.microsoft.com/office/drawing/2014/main" id="{421CCA3B-4D10-8548-B38E-30559A286E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450" y="-152400"/>
            <a:ext cx="10344150" cy="7199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Picture 5" descr="drought_venn.pdf">
            <a:extLst>
              <a:ext uri="{FF2B5EF4-FFF2-40B4-BE49-F238E27FC236}">
                <a16:creationId xmlns:a16="http://schemas.microsoft.com/office/drawing/2014/main" id="{7FA58605-F4C3-94AD-4A12-B851768AB3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9689" y="-171450"/>
            <a:ext cx="7032625" cy="7200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Title 1">
            <a:extLst>
              <a:ext uri="{FF2B5EF4-FFF2-40B4-BE49-F238E27FC236}">
                <a16:creationId xmlns:a16="http://schemas.microsoft.com/office/drawing/2014/main" id="{06B5B539-D41E-2F9C-AEF6-F08FB5F57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Drought indices</a:t>
            </a:r>
          </a:p>
        </p:txBody>
      </p:sp>
      <p:sp>
        <p:nvSpPr>
          <p:cNvPr id="46083" name="Content Placeholder 2">
            <a:extLst>
              <a:ext uri="{FF2B5EF4-FFF2-40B4-BE49-F238E27FC236}">
                <a16:creationId xmlns:a16="http://schemas.microsoft.com/office/drawing/2014/main" id="{C5A6430A-6A2F-A0B4-6883-F8C7EBD51F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3111" y="1690688"/>
            <a:ext cx="11054049" cy="4495800"/>
          </a:xfrm>
        </p:spPr>
        <p:txBody>
          <a:bodyPr>
            <a:normAutofit/>
          </a:bodyPr>
          <a:lstStyle/>
          <a:p>
            <a:pPr marL="0" indent="0">
              <a:buNone/>
              <a:defRPr/>
            </a:pPr>
            <a:r>
              <a:rPr lang="en-US" sz="2400" dirty="0">
                <a:ea typeface="ＭＳ Ｐゴシック" pitchFamily="1" charset="-128"/>
              </a:rPr>
              <a:t>Drought is typically quantified via an index </a:t>
            </a:r>
            <a:r>
              <a:rPr lang="en-GB" sz="2400" dirty="0">
                <a:ea typeface="ＭＳ Ｐゴシック" pitchFamily="1" charset="-128"/>
              </a:rPr>
              <a:t>which formalises the general qualitative definition that drought is ‘</a:t>
            </a:r>
            <a:r>
              <a:rPr lang="en-GB" sz="2400" b="1" dirty="0">
                <a:ea typeface="ＭＳ Ｐゴシック" pitchFamily="1" charset="-128"/>
              </a:rPr>
              <a:t>a deficit of water relative to normal conditions</a:t>
            </a:r>
            <a:r>
              <a:rPr lang="en-GB" sz="2400" dirty="0">
                <a:ea typeface="ＭＳ Ｐゴシック" pitchFamily="1" charset="-128"/>
              </a:rPr>
              <a:t>’. </a:t>
            </a:r>
            <a:endParaRPr lang="en-US" sz="2400" dirty="0">
              <a:ea typeface="ＭＳ Ｐゴシック" pitchFamily="1" charset="-128"/>
            </a:endParaRPr>
          </a:p>
          <a:p>
            <a:pPr marL="0" indent="0">
              <a:buNone/>
              <a:defRPr/>
            </a:pPr>
            <a:endParaRPr lang="en-US" sz="2400" dirty="0">
              <a:ea typeface="ＭＳ Ｐゴシック" pitchFamily="1" charset="-128"/>
            </a:endParaRPr>
          </a:p>
          <a:p>
            <a:pPr marL="0" indent="0">
              <a:buNone/>
              <a:defRPr/>
            </a:pPr>
            <a:r>
              <a:rPr lang="en-US" sz="2400" dirty="0">
                <a:ea typeface="ＭＳ Ｐゴシック" pitchFamily="1" charset="-128"/>
              </a:rPr>
              <a:t>A general drought index should:</a:t>
            </a:r>
          </a:p>
          <a:p>
            <a:pPr marL="0" indent="0">
              <a:buNone/>
              <a:defRPr/>
            </a:pPr>
            <a:endParaRPr lang="en-US" sz="2400" dirty="0">
              <a:ea typeface="ＭＳ Ｐゴシック" pitchFamily="1" charset="-128"/>
            </a:endParaRPr>
          </a:p>
          <a:p>
            <a:pPr lvl="2">
              <a:defRPr/>
            </a:pPr>
            <a:r>
              <a:rPr lang="en-US" sz="2400" dirty="0">
                <a:ea typeface="ＭＳ Ｐゴシック" pitchFamily="1" charset="-128"/>
              </a:rPr>
              <a:t>Identify main characteristics of droughts:</a:t>
            </a:r>
          </a:p>
          <a:p>
            <a:pPr lvl="2">
              <a:buNone/>
              <a:defRPr/>
            </a:pPr>
            <a:r>
              <a:rPr lang="en-US" sz="2400" dirty="0">
                <a:ea typeface="ＭＳ Ｐゴシック" pitchFamily="1" charset="-128"/>
              </a:rPr>
              <a:t>		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ea typeface="ＭＳ Ｐゴシック" pitchFamily="1" charset="-128"/>
              </a:rPr>
              <a:t>- onset, end, severity, spatial extent</a:t>
            </a:r>
          </a:p>
          <a:p>
            <a:pPr lvl="2">
              <a:defRPr/>
            </a:pPr>
            <a:r>
              <a:rPr lang="en-US" sz="2400" dirty="0">
                <a:ea typeface="ＭＳ Ｐゴシック" pitchFamily="1" charset="-128"/>
              </a:rPr>
              <a:t>Map drought events</a:t>
            </a:r>
          </a:p>
          <a:p>
            <a:pPr lvl="2">
              <a:defRPr/>
            </a:pPr>
            <a:r>
              <a:rPr lang="en-US" sz="2400" dirty="0">
                <a:ea typeface="ＭＳ Ｐゴシック" pitchFamily="1" charset="-128"/>
              </a:rPr>
              <a:t>Compare events in space and time</a:t>
            </a:r>
          </a:p>
          <a:p>
            <a:pPr lvl="2">
              <a:defRPr/>
            </a:pPr>
            <a:r>
              <a:rPr lang="en-US" sz="2400" dirty="0">
                <a:ea typeface="ＭＳ Ｐゴシック" pitchFamily="1" charset="-128"/>
              </a:rPr>
              <a:t>Provide a basis for drought management:</a:t>
            </a:r>
          </a:p>
          <a:p>
            <a:pPr lvl="2">
              <a:buNone/>
              <a:defRPr/>
            </a:pPr>
            <a:r>
              <a:rPr lang="en-US" sz="2400" dirty="0">
                <a:ea typeface="ＭＳ Ｐゴシック" pitchFamily="1" charset="-128"/>
              </a:rPr>
              <a:t>		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ea typeface="ＭＳ Ｐゴシック" pitchFamily="1" charset="-128"/>
              </a:rPr>
              <a:t>- define thresholds, triggers, alarm levels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Title 1">
            <a:extLst>
              <a:ext uri="{FF2B5EF4-FFF2-40B4-BE49-F238E27FC236}">
                <a16:creationId xmlns:a16="http://schemas.microsoft.com/office/drawing/2014/main" id="{DEEFE94D-E15E-13EF-15AC-3AA1DDDDAC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57 varieties of drought index</a:t>
            </a:r>
          </a:p>
        </p:txBody>
      </p:sp>
      <p:sp>
        <p:nvSpPr>
          <p:cNvPr id="50179" name="Content Placeholder 3">
            <a:extLst>
              <a:ext uri="{FF2B5EF4-FFF2-40B4-BE49-F238E27FC236}">
                <a16:creationId xmlns:a16="http://schemas.microsoft.com/office/drawing/2014/main" id="{12A96C97-C4E0-6543-1506-150E14FCB0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8800" y="1060450"/>
            <a:ext cx="8458200" cy="4495800"/>
          </a:xfrm>
        </p:spPr>
        <p:txBody>
          <a:bodyPr>
            <a:normAutofit fontScale="85000" lnSpcReduction="20000"/>
          </a:bodyPr>
          <a:lstStyle/>
          <a:p>
            <a:pPr>
              <a:buFontTx/>
              <a:buNone/>
            </a:pPr>
            <a:r>
              <a:rPr lang="en-GB" altLang="en-US" sz="2400" b="1">
                <a:ea typeface="ＭＳ Ｐゴシック" panose="020B0600070205080204" pitchFamily="34" charset="-128"/>
              </a:rPr>
              <a:t>NMDC – Normalized Multi-Band Drought Index</a:t>
            </a:r>
          </a:p>
          <a:p>
            <a:pPr>
              <a:buFontTx/>
              <a:buNone/>
            </a:pPr>
            <a:r>
              <a:rPr lang="en-GB" altLang="en-US" sz="2400" b="1">
                <a:ea typeface="ＭＳ Ｐゴシック" panose="020B0600070205080204" pitchFamily="34" charset="-128"/>
              </a:rPr>
              <a:t>VCADI – Vegetation Condition Albedo Drought Index</a:t>
            </a:r>
          </a:p>
          <a:p>
            <a:pPr>
              <a:buFontTx/>
              <a:buNone/>
            </a:pPr>
            <a:r>
              <a:rPr lang="en-GB" altLang="en-US" sz="2400" b="1">
                <a:ea typeface="ＭＳ Ｐゴシック" panose="020B0600070205080204" pitchFamily="34" charset="-128"/>
              </a:rPr>
              <a:t>PDI – Perpendicular Drought Index</a:t>
            </a:r>
          </a:p>
          <a:p>
            <a:pPr>
              <a:buFontTx/>
              <a:buNone/>
            </a:pPr>
            <a:r>
              <a:rPr lang="en-GB" altLang="en-US" sz="2400" b="1">
                <a:ea typeface="ＭＳ Ｐゴシック" panose="020B0600070205080204" pitchFamily="34" charset="-128"/>
              </a:rPr>
              <a:t>MPDI – Modified Perpendicular Drought Index</a:t>
            </a:r>
          </a:p>
          <a:p>
            <a:pPr>
              <a:buFontTx/>
              <a:buNone/>
            </a:pPr>
            <a:r>
              <a:rPr lang="en-GB" altLang="en-US" sz="2400" b="1">
                <a:ea typeface="ＭＳ Ｐゴシック" panose="020B0600070205080204" pitchFamily="34" charset="-128"/>
              </a:rPr>
              <a:t>RDRI – Remote Sensing Drought Risk Index</a:t>
            </a:r>
          </a:p>
          <a:p>
            <a:pPr>
              <a:buFontTx/>
              <a:buNone/>
            </a:pPr>
            <a:r>
              <a:rPr lang="en-GB" altLang="en-US" sz="2400" b="1">
                <a:ea typeface="ＭＳ Ｐゴシック" panose="020B0600070205080204" pitchFamily="34" charset="-128"/>
              </a:rPr>
              <a:t>VegDRI – Vegetation Drought Response Index</a:t>
            </a:r>
          </a:p>
          <a:p>
            <a:pPr>
              <a:buFontTx/>
              <a:buNone/>
            </a:pPr>
            <a:r>
              <a:rPr lang="en-GB" altLang="en-US" sz="2400" b="1">
                <a:ea typeface="ＭＳ Ｐゴシック" panose="020B0600070205080204" pitchFamily="34" charset="-128"/>
              </a:rPr>
              <a:t>ADI – Aggregate Drought Index</a:t>
            </a:r>
          </a:p>
          <a:p>
            <a:pPr>
              <a:buFontTx/>
              <a:buNone/>
            </a:pPr>
            <a:r>
              <a:rPr lang="it-IT" altLang="en-US" sz="2400" b="1">
                <a:ea typeface="ＭＳ Ｐゴシック" panose="020B0600070205080204" pitchFamily="34" charset="-128"/>
              </a:rPr>
              <a:t>SMDI – Soil Moisture Deficit Index</a:t>
            </a:r>
          </a:p>
          <a:p>
            <a:pPr>
              <a:buFontTx/>
              <a:buNone/>
            </a:pPr>
            <a:r>
              <a:rPr lang="en-GB" altLang="en-US" sz="2400" b="1">
                <a:ea typeface="ＭＳ Ｐゴシック" panose="020B0600070205080204" pitchFamily="34" charset="-128"/>
              </a:rPr>
              <a:t>ETDI – Evapotranspiration Deficit Index</a:t>
            </a:r>
          </a:p>
          <a:p>
            <a:pPr>
              <a:buFontTx/>
              <a:buNone/>
            </a:pPr>
            <a:r>
              <a:rPr lang="en-GB" altLang="en-US" sz="2400" b="1">
                <a:ea typeface="ＭＳ Ｐゴシック" panose="020B0600070205080204" pitchFamily="34" charset="-128"/>
              </a:rPr>
              <a:t>RDI – Reconnaissance Drought Index</a:t>
            </a:r>
          </a:p>
          <a:p>
            <a:pPr>
              <a:buFontTx/>
              <a:buNone/>
            </a:pPr>
            <a:r>
              <a:rPr lang="en-GB" altLang="en-US" sz="2400" b="1">
                <a:ea typeface="ＭＳ Ｐゴシック" panose="020B0600070205080204" pitchFamily="34" charset="-128"/>
              </a:rPr>
              <a:t>RSDI – Regional Streamflow Deficiency Index</a:t>
            </a:r>
          </a:p>
          <a:p>
            <a:pPr>
              <a:buFontTx/>
              <a:buNone/>
            </a:pPr>
            <a:r>
              <a:rPr lang="en-GB" altLang="en-US" sz="2400" b="1">
                <a:ea typeface="ＭＳ Ｐゴシック" panose="020B0600070205080204" pitchFamily="34" charset="-128"/>
              </a:rPr>
              <a:t>SDI – Sperling Drought Index</a:t>
            </a:r>
          </a:p>
          <a:p>
            <a:pPr>
              <a:buFontTx/>
              <a:buNone/>
            </a:pPr>
            <a:r>
              <a:rPr lang="en-GB" altLang="en-US" sz="2400" b="1">
                <a:ea typeface="ＭＳ Ｐゴシック" panose="020B0600070205080204" pitchFamily="34" charset="-128"/>
              </a:rPr>
              <a:t>NDVI – Normalized Difference Vegetation Index</a:t>
            </a:r>
          </a:p>
          <a:p>
            <a:pPr>
              <a:buFontTx/>
              <a:buNone/>
            </a:pPr>
            <a:endParaRPr lang="en-GB" altLang="en-US" sz="1200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Title 1">
            <a:extLst>
              <a:ext uri="{FF2B5EF4-FFF2-40B4-BE49-F238E27FC236}">
                <a16:creationId xmlns:a16="http://schemas.microsoft.com/office/drawing/2014/main" id="{64039759-C475-B24E-6255-CD3F083F9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57 varieties of drought index</a:t>
            </a:r>
          </a:p>
        </p:txBody>
      </p:sp>
      <p:sp>
        <p:nvSpPr>
          <p:cNvPr id="51203" name="Content Placeholder 3">
            <a:extLst>
              <a:ext uri="{FF2B5EF4-FFF2-40B4-BE49-F238E27FC236}">
                <a16:creationId xmlns:a16="http://schemas.microsoft.com/office/drawing/2014/main" id="{F5488BB9-95FE-063F-6ABE-6EBB452B41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8800" y="1060450"/>
            <a:ext cx="9315450" cy="4495800"/>
          </a:xfrm>
        </p:spPr>
        <p:txBody>
          <a:bodyPr>
            <a:normAutofit fontScale="85000" lnSpcReduction="20000"/>
          </a:bodyPr>
          <a:lstStyle/>
          <a:p>
            <a:pPr>
              <a:buFontTx/>
              <a:buNone/>
            </a:pPr>
            <a:r>
              <a:rPr lang="en-GB" altLang="en-US" sz="2400" b="1">
                <a:ea typeface="ＭＳ Ｐゴシック" panose="020B0600070205080204" pitchFamily="34" charset="-128"/>
              </a:rPr>
              <a:t>VCI – Vegetation Condition Index</a:t>
            </a:r>
          </a:p>
          <a:p>
            <a:pPr>
              <a:buFontTx/>
              <a:buNone/>
            </a:pPr>
            <a:r>
              <a:rPr lang="en-GB" altLang="en-US" sz="2400" b="1">
                <a:ea typeface="ＭＳ Ｐゴシック" panose="020B0600070205080204" pitchFamily="34" charset="-128"/>
              </a:rPr>
              <a:t>NDVIA – Anomaly of Normalized Difference Vegetation Index</a:t>
            </a:r>
          </a:p>
          <a:p>
            <a:pPr>
              <a:buFontTx/>
              <a:buNone/>
            </a:pPr>
            <a:r>
              <a:rPr lang="en-GB" altLang="en-US" sz="2400" b="1">
                <a:ea typeface="ＭＳ Ｐゴシック" panose="020B0600070205080204" pitchFamily="34" charset="-128"/>
              </a:rPr>
              <a:t>SVI – Standardized Vegetation Index</a:t>
            </a:r>
          </a:p>
          <a:p>
            <a:pPr>
              <a:buFontTx/>
              <a:buNone/>
            </a:pPr>
            <a:r>
              <a:rPr lang="en-GB" altLang="en-US" sz="2400" b="1">
                <a:ea typeface="ＭＳ Ｐゴシック" panose="020B0600070205080204" pitchFamily="34" charset="-128"/>
              </a:rPr>
              <a:t>NDWI – Normalized Difference Water Index</a:t>
            </a:r>
          </a:p>
          <a:p>
            <a:pPr>
              <a:buFontTx/>
              <a:buNone/>
            </a:pPr>
            <a:r>
              <a:rPr lang="en-GB" altLang="en-US" sz="2400" b="1">
                <a:ea typeface="ＭＳ Ｐゴシック" panose="020B0600070205080204" pitchFamily="34" charset="-128"/>
              </a:rPr>
              <a:t>NDII – Normalized Difference Infrared Index</a:t>
            </a:r>
          </a:p>
          <a:p>
            <a:pPr>
              <a:buFontTx/>
              <a:buNone/>
            </a:pPr>
            <a:r>
              <a:rPr lang="en-GB" altLang="en-US" sz="2400" b="1">
                <a:ea typeface="ＭＳ Ｐゴシック" panose="020B0600070205080204" pitchFamily="34" charset="-128"/>
              </a:rPr>
              <a:t>LWCI – Leaf Water Content Index</a:t>
            </a:r>
          </a:p>
          <a:p>
            <a:pPr>
              <a:buFontTx/>
              <a:buNone/>
            </a:pPr>
            <a:r>
              <a:rPr lang="en-GB" altLang="en-US" sz="2400" b="1">
                <a:ea typeface="ＭＳ Ｐゴシック" panose="020B0600070205080204" pitchFamily="34" charset="-128"/>
              </a:rPr>
              <a:t>DTx – agricultural drought index</a:t>
            </a:r>
          </a:p>
          <a:p>
            <a:pPr>
              <a:buFontTx/>
              <a:buNone/>
            </a:pPr>
            <a:r>
              <a:rPr lang="en-GB" altLang="en-US" sz="2400" b="1">
                <a:ea typeface="ＭＳ Ｐゴシック" panose="020B0600070205080204" pitchFamily="34" charset="-128"/>
              </a:rPr>
              <a:t>DFI – Drought Frequency Index</a:t>
            </a:r>
          </a:p>
          <a:p>
            <a:pPr>
              <a:buFontTx/>
              <a:buNone/>
            </a:pPr>
            <a:r>
              <a:rPr lang="en-GB" altLang="en-US" sz="2400" b="1">
                <a:ea typeface="ＭＳ Ｐゴシック" panose="020B0600070205080204" pitchFamily="34" charset="-128"/>
              </a:rPr>
              <a:t>TCI – Temperature Condition Index</a:t>
            </a:r>
          </a:p>
          <a:p>
            <a:pPr>
              <a:buFontTx/>
              <a:buNone/>
            </a:pPr>
            <a:r>
              <a:rPr lang="en-GB" altLang="en-US" sz="2400" b="1">
                <a:ea typeface="ＭＳ Ｐゴシック" panose="020B0600070205080204" pitchFamily="34" charset="-128"/>
              </a:rPr>
              <a:t>VHI – Vegetation Health Index</a:t>
            </a:r>
          </a:p>
          <a:p>
            <a:pPr>
              <a:buFontTx/>
              <a:buNone/>
            </a:pPr>
            <a:r>
              <a:rPr lang="en-GB" altLang="en-US" sz="2400" b="1">
                <a:ea typeface="ＭＳ Ｐゴシック" panose="020B0600070205080204" pitchFamily="34" charset="-128"/>
              </a:rPr>
              <a:t>SRWI – Simple Ratio Water Index</a:t>
            </a:r>
          </a:p>
          <a:p>
            <a:pPr>
              <a:buFontTx/>
              <a:buNone/>
            </a:pPr>
            <a:r>
              <a:rPr lang="en-GB" altLang="en-US" sz="2400" b="1">
                <a:ea typeface="ＭＳ Ｐゴシック" panose="020B0600070205080204" pitchFamily="34" charset="-128"/>
              </a:rPr>
              <a:t>GVWI – Global Vegetation Water moisture Index</a:t>
            </a:r>
          </a:p>
          <a:p>
            <a:pPr>
              <a:buFontTx/>
              <a:buNone/>
            </a:pPr>
            <a:r>
              <a:rPr lang="en-GB" altLang="en-US" sz="2400" b="1">
                <a:ea typeface="ＭＳ Ｐゴシック" panose="020B0600070205080204" pitchFamily="34" charset="-128"/>
              </a:rPr>
              <a:t>KI – Kincer’s Index</a:t>
            </a:r>
          </a:p>
          <a:p>
            <a:pPr>
              <a:buFontTx/>
              <a:buNone/>
            </a:pPr>
            <a:endParaRPr lang="en-GB" altLang="en-US" sz="1200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30E014-566F-60AB-0B88-3FD397F742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F4AB2-34D4-03F8-D046-9CAFF1E97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214913-70EE-EAF4-ED49-2F63437BE9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en-GB" b="1" dirty="0"/>
              <a:t>There is no universally applicable definition of drought </a:t>
            </a:r>
            <a:r>
              <a:rPr lang="en-GB" dirty="0"/>
              <a:t>-</a:t>
            </a:r>
            <a:r>
              <a:rPr lang="en-GB" b="1" dirty="0"/>
              <a:t> </a:t>
            </a:r>
            <a:r>
              <a:rPr lang="en-GB" dirty="0"/>
              <a:t>the use of drought indices introduces a mis-match between the measure and the impacts.</a:t>
            </a:r>
          </a:p>
          <a:p>
            <a:pPr>
              <a:lnSpc>
                <a:spcPct val="120000"/>
              </a:lnSpc>
            </a:pPr>
            <a:r>
              <a:rPr lang="en-GB" b="1" dirty="0"/>
              <a:t>Regional drought </a:t>
            </a:r>
            <a:r>
              <a:rPr lang="en-GB" dirty="0"/>
              <a:t>– follow and liaise with the relevant national hydrometeorological agency. They will have tuned their indices to the specific locale. Agriculture is always a top priority.</a:t>
            </a:r>
          </a:p>
          <a:p>
            <a:pPr>
              <a:lnSpc>
                <a:spcPct val="120000"/>
              </a:lnSpc>
            </a:pPr>
            <a:r>
              <a:rPr lang="en-GB" b="1" dirty="0"/>
              <a:t>Global drought </a:t>
            </a:r>
            <a:r>
              <a:rPr lang="en-GB" dirty="0"/>
              <a:t>– recommend using satellite data. NDVI is a mature product and a good place to start.</a:t>
            </a:r>
          </a:p>
          <a:p>
            <a:pPr>
              <a:lnSpc>
                <a:spcPct val="120000"/>
              </a:lnSpc>
            </a:pPr>
            <a:r>
              <a:rPr lang="en-GB" b="1" dirty="0"/>
              <a:t>Climate change </a:t>
            </a:r>
            <a:r>
              <a:rPr lang="en-GB" dirty="0"/>
              <a:t>– recommend SPEI. Need to be aware of correlation risk and sensitivity to method used to estimate PET.</a:t>
            </a:r>
          </a:p>
          <a:p>
            <a:pPr>
              <a:lnSpc>
                <a:spcPct val="120000"/>
              </a:lnSpc>
            </a:pPr>
            <a:r>
              <a:rPr lang="en-GB" b="1" dirty="0"/>
              <a:t>Drought vs aridity </a:t>
            </a:r>
            <a:r>
              <a:rPr lang="en-GB" dirty="0"/>
              <a:t>- be aware of the distinction between changes in drought frequency and severity (temporary) c.f. desertification (permanent).</a:t>
            </a:r>
          </a:p>
        </p:txBody>
      </p:sp>
    </p:spTree>
    <p:extLst>
      <p:ext uri="{BB962C8B-B14F-4D97-AF65-F5344CB8AC3E}">
        <p14:creationId xmlns:p14="http://schemas.microsoft.com/office/powerpoint/2010/main" val="30339148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Title 4">
            <a:extLst>
              <a:ext uri="{FF2B5EF4-FFF2-40B4-BE49-F238E27FC236}">
                <a16:creationId xmlns:a16="http://schemas.microsoft.com/office/drawing/2014/main" id="{7C6119DB-82FA-0AA1-C71E-A43ED9B58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57 varieties of drought index</a:t>
            </a:r>
            <a:endParaRPr lang="en-GB" altLang="en-US" dirty="0">
              <a:ea typeface="ＭＳ Ｐゴシック" panose="020B0600070205080204" pitchFamily="34" charset="-128"/>
            </a:endParaRPr>
          </a:p>
        </p:txBody>
      </p:sp>
      <p:sp>
        <p:nvSpPr>
          <p:cNvPr id="52227" name="Content Placeholder 5">
            <a:extLst>
              <a:ext uri="{FF2B5EF4-FFF2-40B4-BE49-F238E27FC236}">
                <a16:creationId xmlns:a16="http://schemas.microsoft.com/office/drawing/2014/main" id="{07464943-6F8E-9667-8CAC-1EE5F5F606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2125" y="1055688"/>
            <a:ext cx="8458200" cy="5683250"/>
          </a:xfrm>
        </p:spPr>
        <p:txBody>
          <a:bodyPr>
            <a:normAutofit lnSpcReduction="10000"/>
          </a:bodyPr>
          <a:lstStyle/>
          <a:p>
            <a:pPr>
              <a:buFontTx/>
              <a:buNone/>
            </a:pPr>
            <a:r>
              <a:rPr lang="en-GB" altLang="en-US" sz="2400" b="1">
                <a:ea typeface="ＭＳ Ｐゴシック" panose="020B0600070205080204" pitchFamily="34" charset="-128"/>
              </a:rPr>
              <a:t>WI – Water Index</a:t>
            </a:r>
          </a:p>
          <a:p>
            <a:pPr>
              <a:buFontTx/>
              <a:buNone/>
            </a:pPr>
            <a:r>
              <a:rPr lang="en-GB" altLang="en-US" sz="2400" b="1">
                <a:ea typeface="ＭＳ Ｐゴシック" panose="020B0600070205080204" pitchFamily="34" charset="-128"/>
              </a:rPr>
              <a:t>%N – percentage of normal</a:t>
            </a:r>
          </a:p>
          <a:p>
            <a:pPr>
              <a:buFontTx/>
              <a:buNone/>
            </a:pPr>
            <a:r>
              <a:rPr lang="en-GB" altLang="en-US" sz="2400" b="1">
                <a:ea typeface="ＭＳ Ｐゴシック" panose="020B0600070205080204" pitchFamily="34" charset="-128"/>
              </a:rPr>
              <a:t>DECILES – deciles</a:t>
            </a:r>
          </a:p>
          <a:p>
            <a:pPr>
              <a:buFontTx/>
              <a:buNone/>
            </a:pPr>
            <a:r>
              <a:rPr lang="en-GB" altLang="en-US" sz="2400" b="1">
                <a:ea typeface="ＭＳ Ｐゴシック" panose="020B0600070205080204" pitchFamily="34" charset="-128"/>
              </a:rPr>
              <a:t>RAI – Rainfall Anomaly Index</a:t>
            </a:r>
          </a:p>
          <a:p>
            <a:pPr>
              <a:buFontTx/>
              <a:buNone/>
            </a:pPr>
            <a:r>
              <a:rPr lang="en-GB" altLang="en-US" sz="2400" b="1">
                <a:ea typeface="ＭＳ Ｐゴシック" panose="020B0600070205080204" pitchFamily="34" charset="-128"/>
              </a:rPr>
              <a:t>BMDI – Bhalme and Mooly Drought Index</a:t>
            </a:r>
          </a:p>
          <a:p>
            <a:pPr>
              <a:buFontTx/>
              <a:buNone/>
            </a:pPr>
            <a:r>
              <a:rPr lang="en-GB" altLang="en-US" sz="2400" b="1">
                <a:ea typeface="ＭＳ Ｐゴシック" panose="020B0600070205080204" pitchFamily="34" charset="-128"/>
              </a:rPr>
              <a:t>SAI – Standardized Anomaly Index</a:t>
            </a:r>
          </a:p>
          <a:p>
            <a:pPr>
              <a:buFontTx/>
              <a:buNone/>
            </a:pPr>
            <a:r>
              <a:rPr lang="en-GB" altLang="en-US" sz="2400" b="1">
                <a:ea typeface="ＭＳ Ｐゴシック" panose="020B0600070205080204" pitchFamily="34" charset="-128"/>
              </a:rPr>
              <a:t>DSI – Drought Severity Index</a:t>
            </a:r>
          </a:p>
          <a:p>
            <a:pPr>
              <a:buFontTx/>
              <a:buNone/>
            </a:pPr>
            <a:r>
              <a:rPr lang="en-GB" altLang="en-US" sz="2400" b="1">
                <a:ea typeface="ＭＳ Ｐゴシック" panose="020B0600070205080204" pitchFamily="34" charset="-128"/>
              </a:rPr>
              <a:t>PAI – Palfai Aridity Index</a:t>
            </a:r>
          </a:p>
          <a:p>
            <a:pPr>
              <a:buFontTx/>
              <a:buNone/>
            </a:pPr>
            <a:r>
              <a:rPr lang="en-GB" altLang="en-US" sz="2400" b="1">
                <a:ea typeface="ＭＳ Ｐゴシック" panose="020B0600070205080204" pitchFamily="34" charset="-128"/>
              </a:rPr>
              <a:t>EDI – Effective Drought Index</a:t>
            </a:r>
          </a:p>
          <a:p>
            <a:pPr>
              <a:buFontTx/>
              <a:buNone/>
            </a:pPr>
            <a:r>
              <a:rPr lang="en-GB" altLang="en-US" sz="2400" b="1">
                <a:ea typeface="ＭＳ Ｐゴシック" panose="020B0600070205080204" pitchFamily="34" charset="-128"/>
              </a:rPr>
              <a:t>Q90 – low flow index</a:t>
            </a:r>
          </a:p>
          <a:p>
            <a:pPr>
              <a:buFontTx/>
              <a:buNone/>
            </a:pPr>
            <a:r>
              <a:rPr lang="en-GB" altLang="en-US" sz="2400" b="1">
                <a:ea typeface="ＭＳ Ｐゴシック" panose="020B0600070205080204" pitchFamily="34" charset="-128"/>
              </a:rPr>
              <a:t>BFI – Base Flow Index</a:t>
            </a:r>
          </a:p>
          <a:p>
            <a:pPr>
              <a:buFontTx/>
              <a:buNone/>
            </a:pPr>
            <a:r>
              <a:rPr lang="en-GB" altLang="en-US" sz="2400" b="1">
                <a:ea typeface="ＭＳ Ｐゴシック" panose="020B0600070205080204" pitchFamily="34" charset="-128"/>
              </a:rPr>
              <a:t>SWSI – Surface Water Supply Index</a:t>
            </a:r>
          </a:p>
          <a:p>
            <a:pPr>
              <a:buFontTx/>
              <a:buNone/>
            </a:pPr>
            <a:r>
              <a:rPr lang="en-GB" altLang="en-US" sz="2400" b="1">
                <a:ea typeface="ＭＳ Ｐゴシック" panose="020B0600070205080204" pitchFamily="34" charset="-128"/>
              </a:rPr>
              <a:t>PHDI – Palmer Hydrological Drought Index</a:t>
            </a:r>
            <a:endParaRPr lang="en-GB" altLang="en-US" sz="2400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Title 4">
            <a:extLst>
              <a:ext uri="{FF2B5EF4-FFF2-40B4-BE49-F238E27FC236}">
                <a16:creationId xmlns:a16="http://schemas.microsoft.com/office/drawing/2014/main" id="{DEC7D1AF-E040-C671-2628-2754AD63C5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57 varieties of drought index</a:t>
            </a:r>
            <a:endParaRPr lang="en-GB" altLang="en-US" dirty="0">
              <a:ea typeface="ＭＳ Ｐゴシック" panose="020B0600070205080204" pitchFamily="34" charset="-128"/>
            </a:endParaRPr>
          </a:p>
        </p:txBody>
      </p:sp>
      <p:sp>
        <p:nvSpPr>
          <p:cNvPr id="53251" name="Content Placeholder 5">
            <a:extLst>
              <a:ext uri="{FF2B5EF4-FFF2-40B4-BE49-F238E27FC236}">
                <a16:creationId xmlns:a16="http://schemas.microsoft.com/office/drawing/2014/main" id="{12BCFD3C-4F86-D416-5F4B-8C231B6D7C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2125" y="1055688"/>
            <a:ext cx="8458200" cy="5683250"/>
          </a:xfrm>
        </p:spPr>
        <p:txBody>
          <a:bodyPr>
            <a:normAutofit lnSpcReduction="10000"/>
          </a:bodyPr>
          <a:lstStyle/>
          <a:p>
            <a:pPr>
              <a:buFontTx/>
              <a:buNone/>
            </a:pPr>
            <a:r>
              <a:rPr lang="en-GB" altLang="en-US" sz="2400" b="1">
                <a:ea typeface="ＭＳ Ｐゴシック" panose="020B0600070205080204" pitchFamily="34" charset="-128"/>
              </a:rPr>
              <a:t>RDI – Reclamation Drought Index</a:t>
            </a:r>
          </a:p>
          <a:p>
            <a:pPr>
              <a:buFontTx/>
              <a:buNone/>
            </a:pPr>
            <a:r>
              <a:rPr lang="en-GB" altLang="en-US" sz="2400" b="1">
                <a:ea typeface="ＭＳ Ｐゴシック" panose="020B0600070205080204" pitchFamily="34" charset="-128"/>
              </a:rPr>
              <a:t>CMI – Crop Moisture Index</a:t>
            </a:r>
          </a:p>
          <a:p>
            <a:pPr>
              <a:buFontTx/>
              <a:buNone/>
            </a:pPr>
            <a:r>
              <a:rPr lang="en-GB" altLang="en-US" sz="2400" b="1">
                <a:ea typeface="ＭＳ Ｐゴシック" panose="020B0600070205080204" pitchFamily="34" charset="-128"/>
              </a:rPr>
              <a:t>SMDI – Soil Moisture Drought Index</a:t>
            </a:r>
          </a:p>
          <a:p>
            <a:pPr>
              <a:buFontTx/>
              <a:buNone/>
            </a:pPr>
            <a:r>
              <a:rPr lang="en-GB" altLang="en-US" sz="2400" b="1">
                <a:ea typeface="ＭＳ Ｐゴシック" panose="020B0600070205080204" pitchFamily="34" charset="-128"/>
              </a:rPr>
              <a:t>CSDI – Crop Specific Drought Index</a:t>
            </a:r>
          </a:p>
          <a:p>
            <a:pPr>
              <a:buFontTx/>
              <a:buNone/>
            </a:pPr>
            <a:r>
              <a:rPr lang="en-GB" altLang="en-US" sz="2400" b="1">
                <a:ea typeface="ＭＳ Ｐゴシック" panose="020B0600070205080204" pitchFamily="34" charset="-128"/>
              </a:rPr>
              <a:t>CDI – Corn Drought Index</a:t>
            </a:r>
          </a:p>
          <a:p>
            <a:pPr>
              <a:buFontTx/>
              <a:buNone/>
            </a:pPr>
            <a:r>
              <a:rPr lang="en-GB" altLang="en-US" sz="2400" b="1">
                <a:ea typeface="ＭＳ Ｐゴシック" panose="020B0600070205080204" pitchFamily="34" charset="-128"/>
              </a:rPr>
              <a:t>SCI – Soybean Drought Index</a:t>
            </a:r>
          </a:p>
          <a:p>
            <a:pPr>
              <a:buFontTx/>
              <a:buNone/>
            </a:pPr>
            <a:r>
              <a:rPr lang="en-GB" altLang="en-US" sz="2400" b="1">
                <a:ea typeface="ＭＳ Ｐゴシック" panose="020B0600070205080204" pitchFamily="34" charset="-128"/>
              </a:rPr>
              <a:t>KBDI – Keetch-Byram Drought Index</a:t>
            </a:r>
          </a:p>
          <a:p>
            <a:pPr>
              <a:buFontTx/>
              <a:buNone/>
            </a:pPr>
            <a:r>
              <a:rPr lang="en-GB" altLang="en-US" sz="2400" b="1">
                <a:ea typeface="ＭＳ Ｐゴシック" panose="020B0600070205080204" pitchFamily="34" charset="-128"/>
              </a:rPr>
              <a:t>NBR – Normalized Burn Ratio</a:t>
            </a:r>
          </a:p>
          <a:p>
            <a:pPr>
              <a:buFontTx/>
              <a:buNone/>
            </a:pPr>
            <a:r>
              <a:rPr lang="en-GB" altLang="en-US" sz="2400" b="1">
                <a:ea typeface="ＭＳ Ｐゴシック" panose="020B0600070205080204" pitchFamily="34" charset="-128"/>
              </a:rPr>
              <a:t>PDSI – Palmer Drought Severity Index</a:t>
            </a:r>
          </a:p>
          <a:p>
            <a:pPr>
              <a:buFontTx/>
              <a:buNone/>
            </a:pPr>
            <a:r>
              <a:rPr lang="en-GB" altLang="en-US" sz="2400" b="1">
                <a:ea typeface="ＭＳ Ｐゴシック" panose="020B0600070205080204" pitchFamily="34" charset="-128"/>
              </a:rPr>
              <a:t>PMDI – Palmer Modified Drought Index</a:t>
            </a:r>
          </a:p>
          <a:p>
            <a:pPr>
              <a:buFontTx/>
              <a:buNone/>
            </a:pPr>
            <a:r>
              <a:rPr lang="en-GB" altLang="en-US" sz="2400" b="1">
                <a:ea typeface="ＭＳ Ｐゴシック" panose="020B0600070205080204" pitchFamily="34" charset="-128"/>
              </a:rPr>
              <a:t>Z-Index – Palmer Z-Index</a:t>
            </a:r>
          </a:p>
          <a:p>
            <a:pPr>
              <a:buFontTx/>
              <a:buNone/>
            </a:pPr>
            <a:r>
              <a:rPr lang="en-GB" altLang="en-US" sz="2400" b="1">
                <a:ea typeface="ＭＳ Ｐゴシック" panose="020B0600070205080204" pitchFamily="34" charset="-128"/>
              </a:rPr>
              <a:t>MI – Munger’s Index</a:t>
            </a:r>
          </a:p>
          <a:p>
            <a:pPr>
              <a:buFontTx/>
              <a:buNone/>
            </a:pPr>
            <a:r>
              <a:rPr lang="en-GB" altLang="en-US" sz="2400" b="1">
                <a:ea typeface="ＭＳ Ｐゴシック" panose="020B0600070205080204" pitchFamily="34" charset="-128"/>
              </a:rPr>
              <a:t>MI – Marcovitch’s Index</a:t>
            </a:r>
            <a:endParaRPr lang="en-GB" altLang="en-US" sz="2400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Title 4">
            <a:extLst>
              <a:ext uri="{FF2B5EF4-FFF2-40B4-BE49-F238E27FC236}">
                <a16:creationId xmlns:a16="http://schemas.microsoft.com/office/drawing/2014/main" id="{A672A7F8-F867-CAE0-7C2C-B888FE8187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57 varieties of drought index</a:t>
            </a:r>
            <a:endParaRPr lang="en-GB" altLang="en-US" dirty="0">
              <a:ea typeface="ＭＳ Ｐゴシック" panose="020B0600070205080204" pitchFamily="34" charset="-128"/>
            </a:endParaRPr>
          </a:p>
        </p:txBody>
      </p:sp>
      <p:sp>
        <p:nvSpPr>
          <p:cNvPr id="54275" name="Content Placeholder 5">
            <a:extLst>
              <a:ext uri="{FF2B5EF4-FFF2-40B4-BE49-F238E27FC236}">
                <a16:creationId xmlns:a16="http://schemas.microsoft.com/office/drawing/2014/main" id="{7F42A3A4-D9E6-A209-EEAE-97A97EA8D4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2125" y="1055688"/>
            <a:ext cx="8458200" cy="5683250"/>
          </a:xfrm>
        </p:spPr>
        <p:txBody>
          <a:bodyPr/>
          <a:lstStyle/>
          <a:p>
            <a:pPr>
              <a:buFontTx/>
              <a:buNone/>
            </a:pPr>
            <a:r>
              <a:rPr lang="en-GB" altLang="en-US" sz="2400" b="1">
                <a:ea typeface="ＭＳ Ｐゴシック" panose="020B0600070205080204" pitchFamily="34" charset="-128"/>
              </a:rPr>
              <a:t>BI – Blumenstock’s Index</a:t>
            </a:r>
          </a:p>
          <a:p>
            <a:pPr>
              <a:buFontTx/>
              <a:buNone/>
            </a:pPr>
            <a:r>
              <a:rPr lang="en-GB" altLang="en-US" sz="2400" b="1">
                <a:ea typeface="ＭＳ Ｐゴシック" panose="020B0600070205080204" pitchFamily="34" charset="-128"/>
              </a:rPr>
              <a:t>API – Antecedent Precipitation Index</a:t>
            </a:r>
          </a:p>
          <a:p>
            <a:pPr>
              <a:buFontTx/>
              <a:buNone/>
            </a:pPr>
            <a:r>
              <a:rPr lang="en-GB" altLang="en-US" sz="2400" b="1">
                <a:ea typeface="ＭＳ Ｐゴシック" panose="020B0600070205080204" pitchFamily="34" charset="-128"/>
              </a:rPr>
              <a:t>MAI – Moisture Adequacy Index</a:t>
            </a:r>
          </a:p>
          <a:p>
            <a:pPr>
              <a:buFontTx/>
              <a:buNone/>
            </a:pPr>
            <a:r>
              <a:rPr lang="en-GB" altLang="en-US" sz="2400" b="1">
                <a:ea typeface="ＭＳ Ｐゴシック" panose="020B0600070205080204" pitchFamily="34" charset="-128"/>
              </a:rPr>
              <a:t>DMII – Drought Monitor Integrated Index</a:t>
            </a:r>
          </a:p>
          <a:p>
            <a:pPr>
              <a:buFontTx/>
              <a:buNone/>
            </a:pPr>
            <a:r>
              <a:rPr lang="en-GB" altLang="en-US" sz="2400" b="1">
                <a:ea typeface="ＭＳ Ｐゴシック" panose="020B0600070205080204" pitchFamily="34" charset="-128"/>
              </a:rPr>
              <a:t>CZI – China Z-Index</a:t>
            </a:r>
            <a:endParaRPr lang="en-GB" altLang="en-US" sz="2400">
              <a:ea typeface="ＭＳ Ｐゴシック" panose="020B0600070205080204" pitchFamily="34" charset="-128"/>
            </a:endParaRPr>
          </a:p>
          <a:p>
            <a:pPr>
              <a:buFontTx/>
              <a:buNone/>
            </a:pPr>
            <a:endParaRPr lang="en-GB" altLang="en-US" sz="2400">
              <a:ea typeface="ＭＳ Ｐゴシック" panose="020B0600070205080204" pitchFamily="34" charset="-128"/>
            </a:endParaRPr>
          </a:p>
          <a:p>
            <a:pPr>
              <a:buFontTx/>
              <a:buNone/>
            </a:pPr>
            <a:endParaRPr lang="en-GB" altLang="en-US" sz="2400">
              <a:ea typeface="ＭＳ Ｐゴシック" panose="020B0600070205080204" pitchFamily="34" charset="-128"/>
            </a:endParaRPr>
          </a:p>
          <a:p>
            <a:pPr>
              <a:buFontTx/>
              <a:buNone/>
            </a:pPr>
            <a:endParaRPr lang="en-GB" altLang="en-US" sz="2400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Title 1">
            <a:extLst>
              <a:ext uri="{FF2B5EF4-FFF2-40B4-BE49-F238E27FC236}">
                <a16:creationId xmlns:a16="http://schemas.microsoft.com/office/drawing/2014/main" id="{46977574-0D69-BC06-7077-1DE023EF1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>
                <a:ea typeface="ＭＳ Ｐゴシック" panose="020B0600070205080204" pitchFamily="34" charset="-128"/>
              </a:rPr>
              <a:t>Is drought definable?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38581D-5884-EC13-B90B-2C205EC78E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GB" dirty="0"/>
              <a:t>In practical terms probably not!</a:t>
            </a:r>
          </a:p>
          <a:p>
            <a:pPr marL="0" indent="0">
              <a:buNone/>
              <a:defRPr/>
            </a:pPr>
            <a:r>
              <a:rPr lang="en-GB" dirty="0"/>
              <a:t>See ‘The impracticality of a universal drought definition’ (Lloyd-Hughes 2013)</a:t>
            </a:r>
          </a:p>
          <a:p>
            <a:pPr>
              <a:defRPr/>
            </a:pPr>
            <a:r>
              <a:rPr lang="en-GB" dirty="0"/>
              <a:t>However, to be pragmatic, we should pick the index which best matches our impact of interest (minimise the correlation risk).</a:t>
            </a:r>
          </a:p>
          <a:p>
            <a:pPr>
              <a:defRPr/>
            </a:pPr>
            <a:r>
              <a:rPr lang="en-GB" dirty="0"/>
              <a:t>Local expertise is critical here – recommend reaching out to local hydrometeorological agencies – supporting agriculture will be one of their key functions. </a:t>
            </a:r>
          </a:p>
          <a:p>
            <a:pPr marL="0" indent="0">
              <a:buNone/>
              <a:defRPr/>
            </a:pPr>
            <a:endParaRPr lang="en-GB" dirty="0"/>
          </a:p>
          <a:p>
            <a:pPr marL="0" indent="0">
              <a:buNone/>
              <a:defRPr/>
            </a:pPr>
            <a:endParaRPr lang="en-GB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7C228C-73F9-969F-241A-426A26FF1B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104" y="-167021"/>
            <a:ext cx="10515600" cy="1325563"/>
          </a:xfrm>
        </p:spPr>
        <p:txBody>
          <a:bodyPr/>
          <a:lstStyle/>
          <a:p>
            <a:r>
              <a:rPr lang="en-GB" dirty="0"/>
              <a:t>Day-to-day monitoring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724F83-F1CC-10CB-67EC-EC9D7A45E9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1104" y="1454034"/>
            <a:ext cx="3708585" cy="2600805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GB" sz="5100" b="1" dirty="0"/>
              <a:t>Local:</a:t>
            </a:r>
          </a:p>
          <a:p>
            <a:pPr marL="0" indent="0">
              <a:buNone/>
            </a:pPr>
            <a:r>
              <a:rPr lang="en-GB" sz="5100" dirty="0"/>
              <a:t>National hydro/met agency e.g.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sz="5100" dirty="0"/>
              <a:t>UK Centre for Ecology and Hydrology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6CB7A3-B264-0EC1-4631-8D9C8E6AE6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9689" y="930159"/>
            <a:ext cx="8241467" cy="5508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3492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8C3DFF-FDB6-2B6D-F3AC-D63D25DD2E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AC6A56-0DFB-F3D0-9A53-9BC1BBD57F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104" y="-167021"/>
            <a:ext cx="10515600" cy="1325563"/>
          </a:xfrm>
        </p:spPr>
        <p:txBody>
          <a:bodyPr/>
          <a:lstStyle/>
          <a:p>
            <a:r>
              <a:rPr lang="en-GB" dirty="0"/>
              <a:t>Day-to-day monitoring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56430F-9FD3-6836-A84D-49BDB297D8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1104" y="1454034"/>
            <a:ext cx="3708585" cy="2600805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GB" sz="5100" b="1" dirty="0"/>
              <a:t>Local:</a:t>
            </a:r>
          </a:p>
          <a:p>
            <a:pPr marL="0" indent="0">
              <a:buNone/>
            </a:pPr>
            <a:r>
              <a:rPr lang="en-GB" sz="5100" dirty="0"/>
              <a:t>National hydro/met agency e.g.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sz="5100" dirty="0"/>
              <a:t>US, North American Drought Monitor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F9F4A7-E3D5-CB6B-C607-4800946C24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7971" y="1131762"/>
            <a:ext cx="8414029" cy="5085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2788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A947A6-99DB-CD41-5444-B78C90177A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50D6C-554A-BCD0-83FF-CD2ED3825E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104" y="-167021"/>
            <a:ext cx="10515600" cy="1325563"/>
          </a:xfrm>
        </p:spPr>
        <p:txBody>
          <a:bodyPr/>
          <a:lstStyle/>
          <a:p>
            <a:r>
              <a:rPr lang="en-GB" dirty="0"/>
              <a:t>Day-to-day monitoring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31AEB9-5B60-06D4-BE1A-C57E114692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1104" y="1454034"/>
            <a:ext cx="3708585" cy="2600805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GB" sz="5100" b="1" dirty="0"/>
              <a:t>Local:</a:t>
            </a:r>
          </a:p>
          <a:p>
            <a:pPr marL="0" indent="0">
              <a:buNone/>
            </a:pPr>
            <a:r>
              <a:rPr lang="en-GB" sz="5100" dirty="0"/>
              <a:t>National hydro/met agency e.g.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sz="5100" dirty="0"/>
              <a:t>Indian Drought Atlas/Monitor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72E898-2223-20A3-93BC-A47B007505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8332" y="1064099"/>
            <a:ext cx="8391235" cy="5119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3406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283B31-2231-E4A3-5FEB-13ABBD5317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A62349-FAB6-0A0B-D985-346707988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Day-to-day monitoring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B5421A-DE0E-49FA-DAE6-CFB5782114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sz="3600" b="1" dirty="0"/>
              <a:t>Global:</a:t>
            </a:r>
          </a:p>
          <a:p>
            <a:r>
              <a:rPr lang="en-GB" sz="3600" dirty="0"/>
              <a:t>Regional monitors lack consistency and do not provide spatial coverage.</a:t>
            </a:r>
          </a:p>
          <a:p>
            <a:r>
              <a:rPr lang="en-GB" sz="3600" dirty="0"/>
              <a:t>Satellite observations can help: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sz="3600" dirty="0"/>
              <a:t>Spectral measurements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sz="3600" dirty="0"/>
              <a:t>Rainfall estimates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sz="3600" dirty="0"/>
              <a:t>Gravitational measurements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sz="3600" dirty="0"/>
              <a:t>Soil moisture </a:t>
            </a:r>
            <a:r>
              <a:rPr lang="en-GB" sz="3600" dirty="0" err="1"/>
              <a:t>retreivals</a:t>
            </a:r>
            <a:r>
              <a:rPr lang="en-GB" sz="3600" dirty="0"/>
              <a:t> (experimental, only first few cm of soil).</a:t>
            </a:r>
          </a:p>
          <a:p>
            <a:pPr lvl="1"/>
            <a:endParaRPr lang="en-GB" sz="3600" dirty="0"/>
          </a:p>
        </p:txBody>
      </p:sp>
    </p:spTree>
    <p:extLst>
      <p:ext uri="{BB962C8B-B14F-4D97-AF65-F5344CB8AC3E}">
        <p14:creationId xmlns:p14="http://schemas.microsoft.com/office/powerpoint/2010/main" val="21059833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C1511-0CA0-37C2-5BF9-EE499849B0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Spectral Satellite Drought Indices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0BFAAA-8F0A-0544-D7A7-C82B5D022D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093564" cy="4351338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Again, there are many…</a:t>
            </a:r>
          </a:p>
          <a:p>
            <a:r>
              <a:rPr lang="en-GB" dirty="0"/>
              <a:t>‘Best’ index will depend on use case.</a:t>
            </a:r>
          </a:p>
          <a:p>
            <a:r>
              <a:rPr lang="en-GB" dirty="0"/>
              <a:t>The NDVI is readily available and well understood.</a:t>
            </a:r>
          </a:p>
          <a:p>
            <a:r>
              <a:rPr lang="en-GB" dirty="0"/>
              <a:t>Historic archives available which may help in risk assessment. </a:t>
            </a:r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DEC964-9AFA-B100-EB76-596DE35303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8998" y="1307794"/>
            <a:ext cx="6395972" cy="467893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7A21F02-5E51-C0F3-0882-20C2446DC6F3}"/>
              </a:ext>
            </a:extLst>
          </p:cNvPr>
          <p:cNvSpPr txBox="1"/>
          <p:nvPr/>
        </p:nvSpPr>
        <p:spPr>
          <a:xfrm>
            <a:off x="8139660" y="5986726"/>
            <a:ext cx="3785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[Source: </a:t>
            </a:r>
            <a:r>
              <a:rPr lang="en-GB" dirty="0" err="1"/>
              <a:t>Dalezios</a:t>
            </a:r>
            <a:r>
              <a:rPr lang="en-GB" dirty="0"/>
              <a:t> et al., 2012]</a:t>
            </a:r>
          </a:p>
        </p:txBody>
      </p:sp>
    </p:spTree>
    <p:extLst>
      <p:ext uri="{BB962C8B-B14F-4D97-AF65-F5344CB8AC3E}">
        <p14:creationId xmlns:p14="http://schemas.microsoft.com/office/powerpoint/2010/main" val="32148162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B62AD9-762F-5094-F24C-0073281DE1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NDVI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AFB44-A4A4-409B-5E16-4B70EBA1C5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8346"/>
            <a:ext cx="10515600" cy="1389765"/>
          </a:xfrm>
        </p:spPr>
        <p:txBody>
          <a:bodyPr/>
          <a:lstStyle/>
          <a:p>
            <a:pPr marL="0" indent="0">
              <a:buNone/>
            </a:pPr>
            <a:r>
              <a:rPr lang="en-GB" b="0" i="0" dirty="0">
                <a:solidFill>
                  <a:srgbClr val="171717"/>
                </a:solidFill>
                <a:effectLst/>
                <a:latin typeface="Merriweather Web"/>
              </a:rPr>
              <a:t>Normalized Difference Vegetation Index (NDVI) is used to quantify vegetation greenness and is useful in understanding vegetation density and assessing changes in plant health.</a:t>
            </a:r>
            <a:endParaRPr lang="en-GB" dirty="0"/>
          </a:p>
        </p:txBody>
      </p:sp>
      <p:pic>
        <p:nvPicPr>
          <p:cNvPr id="1026" name="Picture 2" descr="Landsat Surface Reflectance and Normalized Difference Vegetation Index">
            <a:extLst>
              <a:ext uri="{FF2B5EF4-FFF2-40B4-BE49-F238E27FC236}">
                <a16:creationId xmlns:a16="http://schemas.microsoft.com/office/drawing/2014/main" id="{9D665647-3B50-0507-2E72-71E747E705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3154" y="2744228"/>
            <a:ext cx="8180336" cy="4113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19778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Title 1">
            <a:extLst>
              <a:ext uri="{FF2B5EF4-FFF2-40B4-BE49-F238E27FC236}">
                <a16:creationId xmlns:a16="http://schemas.microsoft.com/office/drawing/2014/main" id="{D40C3407-D036-0ACE-D6C4-E1C52986E5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>
                <a:ea typeface="ＭＳ Ｐゴシック" panose="020B0600070205080204" pitchFamily="34" charset="-128"/>
              </a:rPr>
              <a:t>Managing the risk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B9CA42-96E5-6149-31AF-14485AE5C3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259643" cy="4351338"/>
          </a:xfrm>
        </p:spPr>
        <p:txBody>
          <a:bodyPr>
            <a:normAutofit/>
          </a:bodyPr>
          <a:lstStyle/>
          <a:p>
            <a:pPr marL="0" indent="0">
              <a:buNone/>
              <a:defRPr/>
            </a:pPr>
            <a:r>
              <a:rPr lang="en-GB" b="1" dirty="0"/>
              <a:t>Drought is an avoidable risk. However, it is usually uneconomic to do so.</a:t>
            </a:r>
          </a:p>
          <a:p>
            <a:pPr>
              <a:defRPr/>
            </a:pPr>
            <a:r>
              <a:rPr lang="en-GB" dirty="0"/>
              <a:t>Risk reduction:</a:t>
            </a:r>
          </a:p>
          <a:p>
            <a:pPr lvl="1">
              <a:defRPr/>
            </a:pP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Operational change (e.g. different crop)</a:t>
            </a:r>
          </a:p>
          <a:p>
            <a:pPr lvl="1">
              <a:defRPr/>
            </a:pP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Drought preparedness (e.g. reservoir)</a:t>
            </a:r>
          </a:p>
          <a:p>
            <a:pPr lvl="1">
              <a:defRPr/>
            </a:pP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Adaptive operation (e.g. irrigation)</a:t>
            </a:r>
          </a:p>
          <a:p>
            <a:pPr>
              <a:defRPr/>
            </a:pPr>
            <a:r>
              <a:rPr lang="en-GB" dirty="0"/>
              <a:t>Risk transfer:</a:t>
            </a:r>
          </a:p>
          <a:p>
            <a:pPr lvl="1">
              <a:defRPr/>
            </a:pP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Insurance (crop insurance)</a:t>
            </a:r>
          </a:p>
          <a:p>
            <a:pPr lvl="1">
              <a:defRPr/>
            </a:pP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Securitisation (cat bonds)</a:t>
            </a:r>
            <a:endParaRPr lang="en-GB" dirty="0"/>
          </a:p>
          <a:p>
            <a:pPr>
              <a:defRPr/>
            </a:pPr>
            <a:endParaRPr lang="en-GB" dirty="0"/>
          </a:p>
        </p:txBody>
      </p:sp>
      <p:pic>
        <p:nvPicPr>
          <p:cNvPr id="2" name="Picture 1" descr="b15cbe58-a2be-4c21-ad82-90456e53993b.jpg">
            <a:extLst>
              <a:ext uri="{FF2B5EF4-FFF2-40B4-BE49-F238E27FC236}">
                <a16:creationId xmlns:a16="http://schemas.microsoft.com/office/drawing/2014/main" id="{96DEC766-7E38-8DDB-6A1B-908843A2CD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1715" y="813560"/>
            <a:ext cx="4134577" cy="2756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8" name="Picture 2" descr="October 31, 1999 - December 23, 2001">
            <a:extLst>
              <a:ext uri="{FF2B5EF4-FFF2-40B4-BE49-F238E27FC236}">
                <a16:creationId xmlns:a16="http://schemas.microsoft.com/office/drawing/2014/main" id="{3DF24A98-D71C-A56B-350E-A39FAB080C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2" t="49187" r="182" b="7018"/>
          <a:stretch/>
        </p:blipFill>
        <p:spPr bwMode="auto">
          <a:xfrm>
            <a:off x="7211715" y="3705284"/>
            <a:ext cx="4119563" cy="3004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C8944-337F-FF08-5833-274CBA494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Climate change projections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214DBF-2A89-B060-1C64-93AE876AFB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/>
              <a:t>In situ and satellite observations are unavailable for the future. This motivates the use of meteorological indices as a proxy.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b="1" dirty="0"/>
              <a:t>Beware of the increased correlation risk!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Again, there are many indices…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Two main candidates:</a:t>
            </a:r>
          </a:p>
          <a:p>
            <a:r>
              <a:rPr lang="en-GB" dirty="0"/>
              <a:t>Standardized Precipitation Index (SPI)</a:t>
            </a:r>
          </a:p>
          <a:p>
            <a:r>
              <a:rPr lang="en-GB" sz="2800" dirty="0">
                <a:ea typeface="ＭＳ Ｐゴシック"/>
              </a:rPr>
              <a:t>Standardized precipitation evapotranspiration index (SPEI):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256517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>
            <a:extLst>
              <a:ext uri="{FF2B5EF4-FFF2-40B4-BE49-F238E27FC236}">
                <a16:creationId xmlns:a16="http://schemas.microsoft.com/office/drawing/2014/main" id="{73310CC3-482E-2CB7-2D96-48330C3352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eaLnBrk="1" hangingPunct="1"/>
            <a:r>
              <a:rPr lang="en-GB" altLang="en-US" dirty="0">
                <a:ea typeface="ＭＳ Ｐゴシック" panose="020B0600070205080204" pitchFamily="34" charset="-128"/>
              </a:rPr>
              <a:t>SPI</a:t>
            </a:r>
          </a:p>
        </p:txBody>
      </p:sp>
      <p:sp>
        <p:nvSpPr>
          <p:cNvPr id="57347" name="Content Placeholder 2">
            <a:extLst>
              <a:ext uri="{FF2B5EF4-FFF2-40B4-BE49-F238E27FC236}">
                <a16:creationId xmlns:a16="http://schemas.microsoft.com/office/drawing/2014/main" id="{D5854EE2-311B-5619-D5A8-AE15D60E27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0" y="1238250"/>
            <a:ext cx="8458200" cy="5357994"/>
          </a:xfrm>
        </p:spPr>
        <p:txBody>
          <a:bodyPr>
            <a:normAutofit lnSpcReduction="10000"/>
          </a:bodyPr>
          <a:lstStyle/>
          <a:p>
            <a:pPr eaLnBrk="1" hangingPunct="1">
              <a:lnSpc>
                <a:spcPct val="90000"/>
              </a:lnSpc>
              <a:buFontTx/>
              <a:buNone/>
              <a:defRPr/>
            </a:pPr>
            <a:r>
              <a:rPr lang="en-GB" sz="3000" dirty="0">
                <a:ea typeface="ＭＳ Ｐゴシック"/>
              </a:rPr>
              <a:t>Standardized precipitation index (SPI):</a:t>
            </a:r>
          </a:p>
          <a:p>
            <a:pPr eaLnBrk="1" hangingPunct="1">
              <a:lnSpc>
                <a:spcPct val="90000"/>
              </a:lnSpc>
              <a:buFontTx/>
              <a:buNone/>
              <a:defRPr/>
            </a:pPr>
            <a:endParaRPr lang="en-GB" sz="1000" dirty="0">
              <a:ea typeface="ＭＳ Ｐゴシック"/>
            </a:endParaRPr>
          </a:p>
          <a:p>
            <a:pPr eaLnBrk="1" hangingPunct="1">
              <a:lnSpc>
                <a:spcPct val="90000"/>
              </a:lnSpc>
              <a:buFontTx/>
              <a:buNone/>
              <a:defRPr/>
            </a:pPr>
            <a:r>
              <a:rPr lang="en-GB" sz="2600" dirty="0">
                <a:solidFill>
                  <a:srgbClr val="404040"/>
                </a:solidFill>
                <a:ea typeface="ＭＳ Ｐゴシック"/>
              </a:rPr>
              <a:t>	</a:t>
            </a:r>
            <a:r>
              <a:rPr lang="en-GB" sz="2600" dirty="0">
                <a:ea typeface="ＭＳ Ｐゴシック"/>
              </a:rPr>
              <a:t>The </a:t>
            </a:r>
            <a:r>
              <a:rPr lang="en-GB" sz="2600" i="1" dirty="0">
                <a:ea typeface="ＭＳ Ｐゴシック"/>
              </a:rPr>
              <a:t>n</a:t>
            </a:r>
            <a:r>
              <a:rPr lang="en-GB" sz="2600" dirty="0">
                <a:ea typeface="ＭＳ Ｐゴシック"/>
              </a:rPr>
              <a:t>-month accumulation at a given location at particular time of year is transformed (in terms of probability) into a standard normal </a:t>
            </a:r>
            <a:r>
              <a:rPr lang="en-GB" sz="2600" dirty="0" err="1">
                <a:ea typeface="ＭＳ Ｐゴシック"/>
              </a:rPr>
              <a:t>variate</a:t>
            </a:r>
            <a:r>
              <a:rPr lang="en-GB" sz="2600" dirty="0">
                <a:ea typeface="ＭＳ Ｐゴシック"/>
              </a:rPr>
              <a:t>.</a:t>
            </a:r>
          </a:p>
          <a:p>
            <a:pPr eaLnBrk="1" hangingPunct="1">
              <a:lnSpc>
                <a:spcPct val="90000"/>
              </a:lnSpc>
              <a:buFontTx/>
              <a:buNone/>
              <a:defRPr/>
            </a:pPr>
            <a:endParaRPr lang="en-GB" sz="1400" dirty="0">
              <a:ea typeface="ＭＳ Ｐゴシック"/>
            </a:endParaRPr>
          </a:p>
          <a:p>
            <a:pPr eaLnBrk="1" hangingPunct="1">
              <a:lnSpc>
                <a:spcPct val="90000"/>
              </a:lnSpc>
              <a:defRPr/>
            </a:pPr>
            <a:r>
              <a:rPr lang="en-GB" sz="2600" dirty="0">
                <a:ea typeface="ＭＳ Ｐゴシック"/>
              </a:rPr>
              <a:t>Advantages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Robust, simple and extensible. 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Precipitation is the dominant driver (see e.g. </a:t>
            </a:r>
            <a:r>
              <a:rPr lang="en-GB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Oladipo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1985).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GB" sz="2400" dirty="0">
                <a:ea typeface="ＭＳ Ｐゴシック"/>
              </a:rPr>
              <a:t>Disadvantages</a:t>
            </a:r>
          </a:p>
          <a:p>
            <a:pPr lvl="1">
              <a:lnSpc>
                <a:spcPct val="100000"/>
              </a:lnSpc>
              <a:defRPr/>
            </a:pP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Only considers precipitation. Takes no account of </a:t>
            </a:r>
            <a:r>
              <a:rPr lang="en-GB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evapotranspirative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losses.</a:t>
            </a:r>
          </a:p>
          <a:p>
            <a:pPr lvl="1">
              <a:lnSpc>
                <a:spcPct val="100000"/>
              </a:lnSpc>
              <a:defRPr/>
            </a:pP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No obvious way choose the accumulation period to match the impact of interest.</a:t>
            </a:r>
          </a:p>
          <a:p>
            <a:pPr lvl="1" eaLnBrk="1" hangingPunct="1">
              <a:lnSpc>
                <a:spcPct val="90000"/>
              </a:lnSpc>
              <a:defRPr/>
            </a:pPr>
            <a:endParaRPr lang="en-GB" dirty="0">
              <a:solidFill>
                <a:srgbClr val="404040"/>
              </a:solidFill>
              <a:ea typeface="ＭＳ Ｐゴシック"/>
            </a:endParaRPr>
          </a:p>
          <a:p>
            <a:pPr eaLnBrk="1" hangingPunct="1">
              <a:lnSpc>
                <a:spcPct val="90000"/>
              </a:lnSpc>
              <a:buFontTx/>
              <a:buNone/>
              <a:defRPr/>
            </a:pPr>
            <a:endParaRPr lang="en-GB" sz="3000" dirty="0">
              <a:ea typeface="ＭＳ Ｐゴシック"/>
            </a:endParaRPr>
          </a:p>
          <a:p>
            <a:pPr eaLnBrk="1" hangingPunct="1">
              <a:lnSpc>
                <a:spcPct val="90000"/>
              </a:lnSpc>
              <a:buFontTx/>
              <a:buNone/>
              <a:defRPr/>
            </a:pPr>
            <a:endParaRPr lang="en-GB" sz="2200" dirty="0">
              <a:ea typeface="ＭＳ Ｐゴシック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4" name="Picture 2" descr="silly.png">
            <a:extLst>
              <a:ext uri="{FF2B5EF4-FFF2-40B4-BE49-F238E27FC236}">
                <a16:creationId xmlns:a16="http://schemas.microsoft.com/office/drawing/2014/main" id="{17AA4572-4287-6C18-3E77-28CA451006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228601"/>
            <a:ext cx="9359900" cy="6615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ight Arrow 3">
            <a:extLst>
              <a:ext uri="{FF2B5EF4-FFF2-40B4-BE49-F238E27FC236}">
                <a16:creationId xmlns:a16="http://schemas.microsoft.com/office/drawing/2014/main" id="{82A11ABC-2F91-A69A-8E35-BFEBB236AE92}"/>
              </a:ext>
            </a:extLst>
          </p:cNvPr>
          <p:cNvSpPr/>
          <p:nvPr/>
        </p:nvSpPr>
        <p:spPr>
          <a:xfrm>
            <a:off x="3667125" y="1752600"/>
            <a:ext cx="977900" cy="4841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GB">
              <a:solidFill>
                <a:srgbClr val="FFFFFF"/>
              </a:solidFill>
              <a:ea typeface="ＭＳ Ｐゴシック" pitchFamily="-64" charset="-128"/>
            </a:endParaRPr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A0196AD5-DDB6-DAA1-E88D-F86305A0898C}"/>
              </a:ext>
            </a:extLst>
          </p:cNvPr>
          <p:cNvSpPr/>
          <p:nvPr/>
        </p:nvSpPr>
        <p:spPr>
          <a:xfrm>
            <a:off x="6596063" y="1752600"/>
            <a:ext cx="977900" cy="4841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GB">
              <a:solidFill>
                <a:srgbClr val="FFFFFF"/>
              </a:solidFill>
              <a:ea typeface="ＭＳ Ｐゴシック" pitchFamily="-64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C61E8B-0276-1275-4374-EF277F76020E}"/>
              </a:ext>
            </a:extLst>
          </p:cNvPr>
          <p:cNvSpPr txBox="1"/>
          <p:nvPr/>
        </p:nvSpPr>
        <p:spPr>
          <a:xfrm>
            <a:off x="4379913" y="149225"/>
            <a:ext cx="5732462" cy="36933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GB" dirty="0">
                <a:latin typeface="+mj-lt"/>
                <a:ea typeface="ＭＳ Ｐゴシック"/>
                <a:cs typeface="ＭＳ Ｐゴシック"/>
              </a:rPr>
              <a:t>3-month summer accumulation (JJA)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A9B945-0E36-AE9C-B2CE-83DBE09F495F}"/>
              </a:ext>
            </a:extLst>
          </p:cNvPr>
          <p:cNvSpPr txBox="1"/>
          <p:nvPr/>
        </p:nvSpPr>
        <p:spPr>
          <a:xfrm>
            <a:off x="2919413" y="142875"/>
            <a:ext cx="1204912" cy="369332"/>
          </a:xfrm>
          <a:prstGeom prst="rect">
            <a:avLst/>
          </a:prstGeom>
          <a:solidFill>
            <a:schemeClr val="bg1"/>
          </a:solidFill>
        </p:spPr>
        <p:txBody>
          <a:bodyPr>
            <a:spAutoFit/>
          </a:bodyPr>
          <a:lstStyle/>
          <a:p>
            <a:pPr>
              <a:defRPr/>
            </a:pPr>
            <a:r>
              <a:rPr lang="en-GB" dirty="0">
                <a:ea typeface="ＭＳ Ｐゴシック"/>
                <a:cs typeface="ＭＳ Ｐゴシック"/>
              </a:rPr>
              <a:t>Madrid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5C50AA-B435-5A2F-1517-F3535D804F02}"/>
              </a:ext>
            </a:extLst>
          </p:cNvPr>
          <p:cNvSpPr txBox="1"/>
          <p:nvPr/>
        </p:nvSpPr>
        <p:spPr>
          <a:xfrm>
            <a:off x="2919413" y="3575050"/>
            <a:ext cx="1204912" cy="369332"/>
          </a:xfrm>
          <a:prstGeom prst="rect">
            <a:avLst/>
          </a:prstGeom>
          <a:solidFill>
            <a:schemeClr val="bg1"/>
          </a:solidFill>
        </p:spPr>
        <p:txBody>
          <a:bodyPr>
            <a:spAutoFit/>
          </a:bodyPr>
          <a:lstStyle/>
          <a:p>
            <a:pPr>
              <a:defRPr/>
            </a:pPr>
            <a:r>
              <a:rPr lang="en-GB" dirty="0">
                <a:ea typeface="ＭＳ Ｐゴシック"/>
                <a:cs typeface="ＭＳ Ｐゴシック"/>
              </a:rPr>
              <a:t>London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A02BBF-8675-C823-0A7E-DAA7FCABCD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>
            <a:extLst>
              <a:ext uri="{FF2B5EF4-FFF2-40B4-BE49-F238E27FC236}">
                <a16:creationId xmlns:a16="http://schemas.microsoft.com/office/drawing/2014/main" id="{A5255A88-201B-AC34-C16B-8E5FBB5541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eaLnBrk="1" hangingPunct="1"/>
            <a:r>
              <a:rPr lang="en-GB" altLang="en-US" dirty="0">
                <a:ea typeface="ＭＳ Ｐゴシック" panose="020B0600070205080204" pitchFamily="34" charset="-128"/>
              </a:rPr>
              <a:t>SPEI</a:t>
            </a:r>
          </a:p>
        </p:txBody>
      </p:sp>
      <p:sp>
        <p:nvSpPr>
          <p:cNvPr id="57347" name="Content Placeholder 2">
            <a:extLst>
              <a:ext uri="{FF2B5EF4-FFF2-40B4-BE49-F238E27FC236}">
                <a16:creationId xmlns:a16="http://schemas.microsoft.com/office/drawing/2014/main" id="{A8A86BCC-FB46-F52C-BC87-F3798C105A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0" y="1238250"/>
            <a:ext cx="8458200" cy="4495800"/>
          </a:xfrm>
        </p:spPr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  <a:buFontTx/>
              <a:buNone/>
              <a:defRPr/>
            </a:pPr>
            <a:r>
              <a:rPr lang="en-GB" sz="3000" dirty="0">
                <a:ea typeface="ＭＳ Ｐゴシック"/>
              </a:rPr>
              <a:t>Standardized precipitation evapotranspiration index(SPEI):</a:t>
            </a:r>
          </a:p>
          <a:p>
            <a:pPr eaLnBrk="1" hangingPunct="1">
              <a:lnSpc>
                <a:spcPct val="90000"/>
              </a:lnSpc>
              <a:buFontTx/>
              <a:buNone/>
              <a:defRPr/>
            </a:pPr>
            <a:endParaRPr lang="en-GB" sz="1000" dirty="0">
              <a:ea typeface="ＭＳ Ｐゴシック"/>
            </a:endParaRPr>
          </a:p>
          <a:p>
            <a:pPr lvl="1">
              <a:defRPr/>
            </a:pPr>
            <a:r>
              <a:rPr lang="en-GB" sz="2200" dirty="0">
                <a:solidFill>
                  <a:srgbClr val="404040"/>
                </a:solidFill>
                <a:ea typeface="ＭＳ Ｐゴシック"/>
              </a:rPr>
              <a:t>Extends the SPI to account for potential evapotranspiration (PET)</a:t>
            </a:r>
            <a:r>
              <a:rPr lang="en-GB" sz="2200" dirty="0">
                <a:ea typeface="ＭＳ Ｐゴシック"/>
              </a:rPr>
              <a:t>.</a:t>
            </a:r>
          </a:p>
          <a:p>
            <a:pPr lvl="1">
              <a:defRPr/>
            </a:pPr>
            <a:r>
              <a:rPr lang="en-GB" sz="2200" dirty="0">
                <a:solidFill>
                  <a:srgbClr val="404040"/>
                </a:solidFill>
                <a:ea typeface="ＭＳ Ｐゴシック"/>
              </a:rPr>
              <a:t>Standardises </a:t>
            </a:r>
            <a:r>
              <a:rPr lang="en-GB" sz="2200" i="1" dirty="0">
                <a:solidFill>
                  <a:srgbClr val="404040"/>
                </a:solidFill>
                <a:ea typeface="ＭＳ Ｐゴシック"/>
              </a:rPr>
              <a:t>Precipitation – PET</a:t>
            </a:r>
            <a:r>
              <a:rPr lang="en-GB" sz="2200" dirty="0">
                <a:solidFill>
                  <a:srgbClr val="404040"/>
                </a:solidFill>
                <a:ea typeface="ＭＳ Ｐゴシック"/>
              </a:rPr>
              <a:t>.</a:t>
            </a:r>
          </a:p>
          <a:p>
            <a:pPr lvl="1">
              <a:defRPr/>
            </a:pPr>
            <a:r>
              <a:rPr lang="en-GB" dirty="0">
                <a:solidFill>
                  <a:srgbClr val="404040"/>
                </a:solidFill>
                <a:ea typeface="ＭＳ Ｐゴシック"/>
              </a:rPr>
              <a:t>Introduces a new problem – PET is notoriously hard to estimate.</a:t>
            </a:r>
          </a:p>
          <a:p>
            <a:pPr lvl="1">
              <a:defRPr/>
            </a:pPr>
            <a:r>
              <a:rPr lang="en-GB" dirty="0">
                <a:solidFill>
                  <a:srgbClr val="404040"/>
                </a:solidFill>
                <a:ea typeface="ＭＳ Ｐゴシック"/>
              </a:rPr>
              <a:t>Sensitive to global warming (via PET estimate).</a:t>
            </a:r>
          </a:p>
          <a:p>
            <a:pPr lvl="1">
              <a:defRPr/>
            </a:pPr>
            <a:r>
              <a:rPr lang="en-GB" dirty="0">
                <a:solidFill>
                  <a:srgbClr val="404040"/>
                </a:solidFill>
                <a:ea typeface="ＭＳ Ｐゴシック"/>
              </a:rPr>
              <a:t>Climate datasets are readily available e.g. JRC</a:t>
            </a:r>
          </a:p>
          <a:p>
            <a:pPr lvl="1">
              <a:defRPr/>
            </a:pPr>
            <a:endParaRPr lang="en-GB" dirty="0">
              <a:solidFill>
                <a:srgbClr val="404040"/>
              </a:solidFill>
              <a:ea typeface="ＭＳ Ｐゴシック"/>
            </a:endParaRPr>
          </a:p>
          <a:p>
            <a:pPr marL="457200" lvl="1" indent="0">
              <a:buNone/>
              <a:defRPr/>
            </a:pPr>
            <a:endParaRPr lang="en-GB" dirty="0">
              <a:solidFill>
                <a:srgbClr val="404040"/>
              </a:solidFill>
              <a:ea typeface="ＭＳ Ｐゴシック"/>
            </a:endParaRPr>
          </a:p>
          <a:p>
            <a:pPr eaLnBrk="1" hangingPunct="1">
              <a:lnSpc>
                <a:spcPct val="90000"/>
              </a:lnSpc>
              <a:buFontTx/>
              <a:buNone/>
              <a:defRPr/>
            </a:pPr>
            <a:endParaRPr lang="en-GB" sz="3000" dirty="0">
              <a:ea typeface="ＭＳ Ｐゴシック"/>
            </a:endParaRPr>
          </a:p>
          <a:p>
            <a:pPr eaLnBrk="1" hangingPunct="1">
              <a:lnSpc>
                <a:spcPct val="90000"/>
              </a:lnSpc>
              <a:buFontTx/>
              <a:buNone/>
              <a:defRPr/>
            </a:pPr>
            <a:endParaRPr lang="en-GB" sz="2200" dirty="0">
              <a:ea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33220415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8E77F8-0E9F-4FE2-4B51-BE084667FD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>
            <a:extLst>
              <a:ext uri="{FF2B5EF4-FFF2-40B4-BE49-F238E27FC236}">
                <a16:creationId xmlns:a16="http://schemas.microsoft.com/office/drawing/2014/main" id="{38EF53E8-7CCD-9C29-B46E-E184AE179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eaLnBrk="1" hangingPunct="1"/>
            <a:r>
              <a:rPr lang="en-GB" altLang="en-US" dirty="0">
                <a:ea typeface="ＭＳ Ｐゴシック" panose="020B0600070205080204" pitchFamily="34" charset="-128"/>
              </a:rPr>
              <a:t>SPEI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290246-8B59-5503-024B-5F93F61A69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4670" y="861935"/>
            <a:ext cx="7836118" cy="5668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6539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85E910-C4A3-78A4-C14B-962036003F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Climate change: Aridity versus Drought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6A3287-1AFC-DD15-528D-F23E00B2B9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/>
              <a:t>Unlike droughts (however defined) increased </a:t>
            </a:r>
            <a:r>
              <a:rPr lang="en-GB" b="1" dirty="0"/>
              <a:t>aridity</a:t>
            </a:r>
            <a:r>
              <a:rPr lang="en-GB" dirty="0"/>
              <a:t> represents a </a:t>
            </a:r>
            <a:r>
              <a:rPr lang="en-GB" b="1" dirty="0"/>
              <a:t>permanent transformation</a:t>
            </a:r>
            <a:r>
              <a:rPr lang="en-GB" dirty="0"/>
              <a:t>.</a:t>
            </a:r>
          </a:p>
          <a:p>
            <a:r>
              <a:rPr lang="en-GB" dirty="0"/>
              <a:t>Droughts end, aridity changes persist.</a:t>
            </a:r>
          </a:p>
          <a:p>
            <a:r>
              <a:rPr lang="en-GB" dirty="0"/>
              <a:t>When an area's climate becomes drier the ability to return to previous conditions can be lost.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dirty="0"/>
              <a:t>Does not need to be as extreme as desertification to make agriculture difficult: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Dry sub-humid lands (well suited for agriculture e.g. cotton and wheat)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Semi-arid lands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Arid lands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Hyper-arid lands (no vegetation)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520802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CD5C5-B44B-E638-8C0C-174B638BB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DD2C17-46AC-3ECA-0591-AF9BA81332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en-GB" b="1" dirty="0"/>
              <a:t>There is no universally applicable definition of drought </a:t>
            </a:r>
            <a:r>
              <a:rPr lang="en-GB" dirty="0"/>
              <a:t>-</a:t>
            </a:r>
            <a:r>
              <a:rPr lang="en-GB" b="1" dirty="0"/>
              <a:t> </a:t>
            </a:r>
            <a:r>
              <a:rPr lang="en-GB" dirty="0"/>
              <a:t>the use of drought indices introduces a mis-match between the measure and the impacts.</a:t>
            </a:r>
          </a:p>
          <a:p>
            <a:pPr>
              <a:lnSpc>
                <a:spcPct val="120000"/>
              </a:lnSpc>
            </a:pPr>
            <a:r>
              <a:rPr lang="en-GB" b="1" dirty="0"/>
              <a:t>Regional drought </a:t>
            </a:r>
            <a:r>
              <a:rPr lang="en-GB" dirty="0"/>
              <a:t>– follow and liaise with the relevant national hydrometeorological agency. They will have tuned their indices to the specific locale. Agriculture is always a top priority.</a:t>
            </a:r>
          </a:p>
          <a:p>
            <a:pPr>
              <a:lnSpc>
                <a:spcPct val="120000"/>
              </a:lnSpc>
            </a:pPr>
            <a:r>
              <a:rPr lang="en-GB" b="1" dirty="0"/>
              <a:t>Global drought </a:t>
            </a:r>
            <a:r>
              <a:rPr lang="en-GB" dirty="0"/>
              <a:t>– recommend using satellite data. NDVI is a mature product and a good place to start.</a:t>
            </a:r>
          </a:p>
          <a:p>
            <a:pPr>
              <a:lnSpc>
                <a:spcPct val="120000"/>
              </a:lnSpc>
            </a:pPr>
            <a:r>
              <a:rPr lang="en-GB" b="1" dirty="0"/>
              <a:t>Climate change </a:t>
            </a:r>
            <a:r>
              <a:rPr lang="en-GB" dirty="0"/>
              <a:t>– recommend SPEI. Need to be aware of correlation risk and sensitivity to method used to estimate PET.</a:t>
            </a:r>
          </a:p>
          <a:p>
            <a:pPr>
              <a:lnSpc>
                <a:spcPct val="120000"/>
              </a:lnSpc>
            </a:pPr>
            <a:r>
              <a:rPr lang="en-GB" b="1" dirty="0"/>
              <a:t>Drought vs aridity </a:t>
            </a:r>
            <a:r>
              <a:rPr lang="en-GB" dirty="0"/>
              <a:t>- be aware of the distinction between changes in drought frequency and severity (temporary) c.f. desertification (permanent).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977453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0EA34C-E957-ACD2-2BC3-FB78E60EA4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AC8BEE-EF28-2752-B92B-6568245312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Critical evaluation of the ability of climate models to represent drought.</a:t>
            </a:r>
          </a:p>
          <a:p>
            <a:r>
              <a:rPr lang="en-GB" dirty="0"/>
              <a:t>Investigation of the relationships between SPEI values and agricultural impacts.</a:t>
            </a:r>
          </a:p>
        </p:txBody>
      </p:sp>
    </p:spTree>
    <p:extLst>
      <p:ext uri="{BB962C8B-B14F-4D97-AF65-F5344CB8AC3E}">
        <p14:creationId xmlns:p14="http://schemas.microsoft.com/office/powerpoint/2010/main" val="26010770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>
            <a:extLst>
              <a:ext uri="{FF2B5EF4-FFF2-40B4-BE49-F238E27FC236}">
                <a16:creationId xmlns:a16="http://schemas.microsoft.com/office/drawing/2014/main" id="{04CEB246-8AC7-8E95-1146-B269BC370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GB" altLang="en-US" dirty="0">
                <a:ea typeface="ＭＳ Ｐゴシック" panose="020B0600070205080204" pitchFamily="34" charset="-128"/>
              </a:rPr>
              <a:t>Economic impacts: Agricultural</a:t>
            </a:r>
          </a:p>
        </p:txBody>
      </p:sp>
      <p:sp>
        <p:nvSpPr>
          <p:cNvPr id="29699" name="Content Placeholder 2">
            <a:extLst>
              <a:ext uri="{FF2B5EF4-FFF2-40B4-BE49-F238E27FC236}">
                <a16:creationId xmlns:a16="http://schemas.microsoft.com/office/drawing/2014/main" id="{2C13C85D-B808-9CF9-FCF0-9069C6AE82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7139" y="1453561"/>
            <a:ext cx="4960937" cy="4495800"/>
          </a:xfrm>
        </p:spPr>
        <p:txBody>
          <a:bodyPr/>
          <a:lstStyle/>
          <a:p>
            <a:pPr>
              <a:buFontTx/>
              <a:buNone/>
            </a:pPr>
            <a:r>
              <a:rPr lang="en-GB" altLang="en-US" sz="2400" b="1" dirty="0">
                <a:ea typeface="ＭＳ Ｐゴシック" panose="020B0600070205080204" pitchFamily="34" charset="-128"/>
              </a:rPr>
              <a:t>Agricultural:</a:t>
            </a:r>
            <a:endParaRPr lang="en-GB" altLang="en-US" sz="2400" dirty="0">
              <a:ea typeface="ＭＳ Ｐゴシック" panose="020B0600070205080204" pitchFamily="34" charset="-128"/>
            </a:endParaRPr>
          </a:p>
          <a:p>
            <a:r>
              <a:rPr lang="en-GB" altLang="en-US" sz="2400" dirty="0">
                <a:ea typeface="ＭＳ Ｐゴシック" panose="020B0600070205080204" pitchFamily="34" charset="-128"/>
              </a:rPr>
              <a:t>Annual and perennial crop losses </a:t>
            </a:r>
          </a:p>
          <a:p>
            <a:r>
              <a:rPr lang="en-GB" altLang="en-US" sz="2400" dirty="0">
                <a:ea typeface="ＭＳ Ｐゴシック" panose="020B0600070205080204" pitchFamily="34" charset="-128"/>
              </a:rPr>
              <a:t>Damage to crop quality </a:t>
            </a:r>
          </a:p>
          <a:p>
            <a:r>
              <a:rPr lang="en-GB" altLang="en-US" sz="2400" dirty="0">
                <a:ea typeface="ＭＳ Ｐゴシック" panose="020B0600070205080204" pitchFamily="34" charset="-128"/>
              </a:rPr>
              <a:t>Increased irrigation costs </a:t>
            </a:r>
          </a:p>
          <a:p>
            <a:r>
              <a:rPr lang="en-GB" altLang="en-US" sz="2400" dirty="0">
                <a:ea typeface="ＭＳ Ｐゴシック" panose="020B0600070205080204" pitchFamily="34" charset="-128"/>
              </a:rPr>
              <a:t>Cost of new or supplemental water resource development (wells, dams, pipelines) </a:t>
            </a:r>
          </a:p>
          <a:p>
            <a:r>
              <a:rPr lang="en-GB" altLang="en-US" sz="2400" dirty="0">
                <a:ea typeface="ＭＳ Ｐゴシック" panose="020B0600070205080204" pitchFamily="34" charset="-128"/>
              </a:rPr>
              <a:t>Wildlife damage to crops </a:t>
            </a:r>
          </a:p>
          <a:p>
            <a:r>
              <a:rPr lang="en-GB" altLang="en-US" sz="2400" dirty="0">
                <a:ea typeface="ＭＳ Ｐゴシック" panose="020B0600070205080204" pitchFamily="34" charset="-128"/>
              </a:rPr>
              <a:t>Reduced productivity of cropland (wind erosion, long-term loss of organic matter, etc.) </a:t>
            </a:r>
          </a:p>
          <a:p>
            <a:endParaRPr lang="en-GB" altLang="en-US" sz="2000" dirty="0">
              <a:ea typeface="ＭＳ Ｐゴシック" panose="020B0600070205080204" pitchFamily="34" charset="-128"/>
            </a:endParaRPr>
          </a:p>
          <a:p>
            <a:endParaRPr lang="en-GB" altLang="en-US" sz="2000" dirty="0">
              <a:ea typeface="ＭＳ Ｐゴシック" panose="020B0600070205080204" pitchFamily="34" charset="-128"/>
            </a:endParaRPr>
          </a:p>
        </p:txBody>
      </p:sp>
      <p:pic>
        <p:nvPicPr>
          <p:cNvPr id="29700" name="Picture 2" descr="South Australia's March heatwave has hit fruit, vegetable and winegrape crops, prompting the Federal Agriculture Minister to suggest that farmers seek drought relief funding. (ABC News)">
            <a:extLst>
              <a:ext uri="{FF2B5EF4-FFF2-40B4-BE49-F238E27FC236}">
                <a16:creationId xmlns:a16="http://schemas.microsoft.com/office/drawing/2014/main" id="{2C9025F7-5688-CAA8-2BB5-ECA7CAD3DA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0263" y="5481049"/>
            <a:ext cx="2133600" cy="1193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1" name="Picture 2" descr="http://www.earthweek.com/2008/ew080516/ew080516a.jpg">
            <a:extLst>
              <a:ext uri="{FF2B5EF4-FFF2-40B4-BE49-F238E27FC236}">
                <a16:creationId xmlns:a16="http://schemas.microsoft.com/office/drawing/2014/main" id="{C07B73C0-3973-9CD5-31D3-D0B81B0721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6925" y="2804524"/>
            <a:ext cx="2166938" cy="2500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2" name="Picture 6" descr="Summer-active fescue.jpg">
            <a:extLst>
              <a:ext uri="{FF2B5EF4-FFF2-40B4-BE49-F238E27FC236}">
                <a16:creationId xmlns:a16="http://schemas.microsoft.com/office/drawing/2014/main" id="{B49F3707-8A8C-4BB2-78A4-035ED07F07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4388" y="1067799"/>
            <a:ext cx="2112962" cy="163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>
            <a:extLst>
              <a:ext uri="{FF2B5EF4-FFF2-40B4-BE49-F238E27FC236}">
                <a16:creationId xmlns:a16="http://schemas.microsoft.com/office/drawing/2014/main" id="{8315799B-0BC8-99BD-7DE5-EB0F6E5DAE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GB" altLang="en-US" dirty="0">
                <a:ea typeface="ＭＳ Ｐゴシック" panose="020B0600070205080204" pitchFamily="34" charset="-128"/>
              </a:rPr>
              <a:t>Economic impacts: Livestock</a:t>
            </a:r>
          </a:p>
        </p:txBody>
      </p:sp>
      <p:sp>
        <p:nvSpPr>
          <p:cNvPr id="30723" name="Content Placeholder 2">
            <a:extLst>
              <a:ext uri="{FF2B5EF4-FFF2-40B4-BE49-F238E27FC236}">
                <a16:creationId xmlns:a16="http://schemas.microsoft.com/office/drawing/2014/main" id="{F438EBFE-5E8C-DB1C-BDB5-402C1B4FAA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2825" y="1379538"/>
            <a:ext cx="6311900" cy="4495800"/>
          </a:xfrm>
        </p:spPr>
        <p:txBody>
          <a:bodyPr>
            <a:normAutofit/>
          </a:bodyPr>
          <a:lstStyle/>
          <a:p>
            <a:pPr>
              <a:buFontTx/>
              <a:buNone/>
            </a:pPr>
            <a:r>
              <a:rPr lang="en-GB" altLang="en-US" sz="2400" b="1" dirty="0">
                <a:ea typeface="ＭＳ Ｐゴシック" panose="020B0600070205080204" pitchFamily="34" charset="-128"/>
              </a:rPr>
              <a:t>Livestock:</a:t>
            </a:r>
            <a:endParaRPr lang="en-GB" altLang="en-US" sz="2400" dirty="0">
              <a:ea typeface="ＭＳ Ｐゴシック" panose="020B0600070205080204" pitchFamily="34" charset="-128"/>
            </a:endParaRPr>
          </a:p>
          <a:p>
            <a:r>
              <a:rPr lang="en-GB" altLang="en-US" sz="2400" dirty="0">
                <a:ea typeface="ＭＳ Ｐゴシック" panose="020B0600070205080204" pitchFamily="34" charset="-128"/>
              </a:rPr>
              <a:t>High livestock mortality rates</a:t>
            </a:r>
          </a:p>
          <a:p>
            <a:r>
              <a:rPr lang="en-GB" altLang="en-US" sz="2400" dirty="0">
                <a:ea typeface="ＭＳ Ｐゴシック" panose="020B0600070205080204" pitchFamily="34" charset="-128"/>
              </a:rPr>
              <a:t>Increased feed costs </a:t>
            </a:r>
          </a:p>
          <a:p>
            <a:r>
              <a:rPr lang="en-GB" altLang="en-US" sz="2400" dirty="0">
                <a:ea typeface="ＭＳ Ｐゴシック" panose="020B0600070205080204" pitchFamily="34" charset="-128"/>
              </a:rPr>
              <a:t>Decreased stock weights </a:t>
            </a:r>
          </a:p>
          <a:p>
            <a:r>
              <a:rPr lang="en-GB" altLang="en-US" sz="2400" dirty="0">
                <a:ea typeface="ＭＳ Ｐゴシック" panose="020B0600070205080204" pitchFamily="34" charset="-128"/>
              </a:rPr>
              <a:t>Reduced milk production </a:t>
            </a:r>
          </a:p>
          <a:p>
            <a:r>
              <a:rPr lang="en-GB" altLang="en-US" sz="2400" dirty="0">
                <a:ea typeface="ＭＳ Ｐゴシック" panose="020B0600070205080204" pitchFamily="34" charset="-128"/>
              </a:rPr>
              <a:t>Forced reduction of foundation stock </a:t>
            </a:r>
          </a:p>
          <a:p>
            <a:r>
              <a:rPr lang="en-GB" altLang="en-US" sz="2400" dirty="0">
                <a:ea typeface="ＭＳ Ｐゴシック" panose="020B0600070205080204" pitchFamily="34" charset="-128"/>
              </a:rPr>
              <a:t>Disruption of reproduction cycles (delayed breeding, more miscarriages) </a:t>
            </a:r>
          </a:p>
          <a:p>
            <a:r>
              <a:rPr lang="en-GB" altLang="en-US" sz="2400" dirty="0">
                <a:ea typeface="ＭＳ Ｐゴシック" panose="020B0600070205080204" pitchFamily="34" charset="-128"/>
              </a:rPr>
              <a:t>Increased predation </a:t>
            </a:r>
          </a:p>
          <a:p>
            <a:r>
              <a:rPr lang="en-GB" altLang="en-US" sz="2400" dirty="0">
                <a:ea typeface="ＭＳ Ｐゴシック" panose="020B0600070205080204" pitchFamily="34" charset="-128"/>
              </a:rPr>
              <a:t>Range fires</a:t>
            </a:r>
          </a:p>
        </p:txBody>
      </p:sp>
      <p:pic>
        <p:nvPicPr>
          <p:cNvPr id="30724" name="Picture 2" descr="http://a.abcnews.com/images/Technology/ap_kenya_drought_090919_ssh.jpg">
            <a:extLst>
              <a:ext uri="{FF2B5EF4-FFF2-40B4-BE49-F238E27FC236}">
                <a16:creationId xmlns:a16="http://schemas.microsoft.com/office/drawing/2014/main" id="{ACC762AA-AEFF-3B67-F129-694CE4755C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7989" y="1274764"/>
            <a:ext cx="2528887" cy="1957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5" name="Picture 2" descr="http://nimg.sulekha.com/Others/original700/kenya-draught-2009-9-19-15-12-38.jpg">
            <a:extLst>
              <a:ext uri="{FF2B5EF4-FFF2-40B4-BE49-F238E27FC236}">
                <a16:creationId xmlns:a16="http://schemas.microsoft.com/office/drawing/2014/main" id="{52341698-8DA4-36B3-2D6E-419EBC6AB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2189" y="3392489"/>
            <a:ext cx="1951037" cy="158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6" name="Picture 2" descr="http://www.archives.qld.gov.au/exhibitions/virtualexhibition/images/Cab%2010%20droughts%20B4092.jpg">
            <a:extLst>
              <a:ext uri="{FF2B5EF4-FFF2-40B4-BE49-F238E27FC236}">
                <a16:creationId xmlns:a16="http://schemas.microsoft.com/office/drawing/2014/main" id="{77496F0E-5EA3-2578-76C3-4E1B129ACD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1263" y="5145088"/>
            <a:ext cx="1714500" cy="1439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1">
            <a:extLst>
              <a:ext uri="{FF2B5EF4-FFF2-40B4-BE49-F238E27FC236}">
                <a16:creationId xmlns:a16="http://schemas.microsoft.com/office/drawing/2014/main" id="{5B105900-3A09-1866-F718-B32A250AE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>
                <a:ea typeface="ＭＳ Ｐゴシック" panose="020B0600070205080204" pitchFamily="34" charset="-128"/>
              </a:rPr>
              <a:t>Economic impacts</a:t>
            </a:r>
          </a:p>
        </p:txBody>
      </p:sp>
      <p:sp>
        <p:nvSpPr>
          <p:cNvPr id="31747" name="Content Placeholder 2">
            <a:extLst>
              <a:ext uri="{FF2B5EF4-FFF2-40B4-BE49-F238E27FC236}">
                <a16:creationId xmlns:a16="http://schemas.microsoft.com/office/drawing/2014/main" id="{27AB2E41-E14C-9EC0-7479-6260BF068C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FontTx/>
              <a:buNone/>
            </a:pPr>
            <a:r>
              <a:rPr lang="en-GB" altLang="en-US" sz="2400" b="1" dirty="0">
                <a:ea typeface="ＭＳ Ｐゴシック" panose="020B0600070205080204" pitchFamily="34" charset="-128"/>
              </a:rPr>
              <a:t>Timber production:</a:t>
            </a:r>
            <a:endParaRPr lang="en-GB" altLang="en-US" sz="2400" dirty="0">
              <a:ea typeface="ＭＳ Ｐゴシック" panose="020B0600070205080204" pitchFamily="34" charset="-128"/>
            </a:endParaRPr>
          </a:p>
          <a:p>
            <a:r>
              <a:rPr lang="en-GB" altLang="en-US" sz="2400" dirty="0">
                <a:ea typeface="ＭＳ Ｐゴシック" panose="020B0600070205080204" pitchFamily="34" charset="-128"/>
              </a:rPr>
              <a:t>Wildland fires </a:t>
            </a:r>
          </a:p>
          <a:p>
            <a:r>
              <a:rPr lang="en-GB" altLang="en-US" sz="2400" dirty="0">
                <a:ea typeface="ＭＳ Ｐゴシック" panose="020B0600070205080204" pitchFamily="34" charset="-128"/>
              </a:rPr>
              <a:t>Tree disease </a:t>
            </a:r>
          </a:p>
          <a:p>
            <a:r>
              <a:rPr lang="en-GB" altLang="en-US" sz="2400" dirty="0">
                <a:ea typeface="ＭＳ Ｐゴシック" panose="020B0600070205080204" pitchFamily="34" charset="-128"/>
              </a:rPr>
              <a:t>Insect infestation </a:t>
            </a:r>
          </a:p>
          <a:p>
            <a:r>
              <a:rPr lang="en-GB" altLang="en-US" sz="2400" dirty="0">
                <a:ea typeface="ＭＳ Ｐゴシック" panose="020B0600070205080204" pitchFamily="34" charset="-128"/>
              </a:rPr>
              <a:t>Impaired productivity of forest land </a:t>
            </a:r>
          </a:p>
          <a:p>
            <a:r>
              <a:rPr lang="en-GB" altLang="en-US" sz="2400" dirty="0">
                <a:ea typeface="ＭＳ Ｐゴシック" panose="020B0600070205080204" pitchFamily="34" charset="-128"/>
              </a:rPr>
              <a:t>Direct loss of trees, especially young ones</a:t>
            </a:r>
          </a:p>
          <a:p>
            <a:pPr>
              <a:buFontTx/>
              <a:buNone/>
            </a:pPr>
            <a:endParaRPr lang="en-GB" altLang="en-US" sz="2400" dirty="0">
              <a:ea typeface="ＭＳ Ｐゴシック" panose="020B0600070205080204" pitchFamily="34" charset="-128"/>
            </a:endParaRPr>
          </a:p>
          <a:p>
            <a:pPr>
              <a:buFontTx/>
              <a:buNone/>
            </a:pPr>
            <a:r>
              <a:rPr lang="en-GB" altLang="en-US" sz="2400" b="1" dirty="0">
                <a:ea typeface="ＭＳ Ｐゴシック" panose="020B0600070205080204" pitchFamily="34" charset="-128"/>
              </a:rPr>
              <a:t>Fisheries:</a:t>
            </a:r>
            <a:endParaRPr lang="en-GB" altLang="en-US" sz="2400" dirty="0">
              <a:ea typeface="ＭＳ Ｐゴシック" panose="020B0600070205080204" pitchFamily="34" charset="-128"/>
            </a:endParaRPr>
          </a:p>
          <a:p>
            <a:r>
              <a:rPr lang="en-GB" altLang="en-US" sz="2400" dirty="0">
                <a:ea typeface="ＭＳ Ｐゴシック" panose="020B0600070205080204" pitchFamily="34" charset="-128"/>
              </a:rPr>
              <a:t>Damage to fish habitat </a:t>
            </a:r>
          </a:p>
          <a:p>
            <a:r>
              <a:rPr lang="en-GB" altLang="en-US" sz="2400" dirty="0">
                <a:ea typeface="ＭＳ Ｐゴシック" panose="020B0600070205080204" pitchFamily="34" charset="-128"/>
              </a:rPr>
              <a:t>Loss of fish and other aquatic organisms due to decreased flows </a:t>
            </a:r>
          </a:p>
          <a:p>
            <a:pPr>
              <a:buFontTx/>
              <a:buNone/>
            </a:pPr>
            <a:endParaRPr lang="en-GB" altLang="en-US" sz="2000" dirty="0">
              <a:ea typeface="ＭＳ Ｐゴシック" panose="020B0600070205080204" pitchFamily="34" charset="-128"/>
            </a:endParaRPr>
          </a:p>
        </p:txBody>
      </p:sp>
      <p:pic>
        <p:nvPicPr>
          <p:cNvPr id="31748" name="Picture 2" descr="http://green2u.co.cc/wp-content/uploads/2008/12/trees_melted-2_nationality_pictureno_resize.jpg">
            <a:extLst>
              <a:ext uri="{FF2B5EF4-FFF2-40B4-BE49-F238E27FC236}">
                <a16:creationId xmlns:a16="http://schemas.microsoft.com/office/drawing/2014/main" id="{B21896A0-02C5-75B6-B036-51EBA47303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8350" y="1274763"/>
            <a:ext cx="3149600" cy="2093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le 1">
            <a:extLst>
              <a:ext uri="{FF2B5EF4-FFF2-40B4-BE49-F238E27FC236}">
                <a16:creationId xmlns:a16="http://schemas.microsoft.com/office/drawing/2014/main" id="{A2BD3A60-C6C3-A8FB-2F9D-9643D4305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>
                <a:ea typeface="ＭＳ Ｐゴシック" panose="020B0600070205080204" pitchFamily="34" charset="-128"/>
              </a:rPr>
              <a:t>Economic impacts: Energy</a:t>
            </a:r>
          </a:p>
        </p:txBody>
      </p:sp>
      <p:sp>
        <p:nvSpPr>
          <p:cNvPr id="32771" name="Content Placeholder 2">
            <a:extLst>
              <a:ext uri="{FF2B5EF4-FFF2-40B4-BE49-F238E27FC236}">
                <a16:creationId xmlns:a16="http://schemas.microsoft.com/office/drawing/2014/main" id="{052DF03E-F91E-7A3C-D60A-4B380B292C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6776" y="1744663"/>
            <a:ext cx="5910263" cy="4495800"/>
          </a:xfrm>
        </p:spPr>
        <p:txBody>
          <a:bodyPr>
            <a:normAutofit/>
          </a:bodyPr>
          <a:lstStyle/>
          <a:p>
            <a:pPr>
              <a:buFontTx/>
              <a:buNone/>
            </a:pPr>
            <a:r>
              <a:rPr lang="en-GB" altLang="en-US" sz="2400" b="1" dirty="0">
                <a:ea typeface="ＭＳ Ｐゴシック" panose="020B0600070205080204" pitchFamily="34" charset="-128"/>
              </a:rPr>
              <a:t>Energy-related effects</a:t>
            </a:r>
            <a:endParaRPr lang="en-GB" altLang="en-US" sz="2400" dirty="0">
              <a:ea typeface="ＭＳ Ｐゴシック" panose="020B0600070205080204" pitchFamily="34" charset="-128"/>
            </a:endParaRPr>
          </a:p>
          <a:p>
            <a:r>
              <a:rPr lang="en-GB" altLang="en-US" sz="2400" dirty="0">
                <a:ea typeface="ＭＳ Ｐゴシック" panose="020B0600070205080204" pitchFamily="34" charset="-128"/>
              </a:rPr>
              <a:t>Increased energy demand and reduced supply because of drought-related power curtailments </a:t>
            </a:r>
          </a:p>
          <a:p>
            <a:r>
              <a:rPr lang="en-GB" altLang="en-US" sz="2400" dirty="0">
                <a:ea typeface="ＭＳ Ｐゴシック" panose="020B0600070205080204" pitchFamily="34" charset="-128"/>
              </a:rPr>
              <a:t>Costs to energy industry and consumers associated with substituting more expensive fuels (oil) for hydroelectric power</a:t>
            </a:r>
          </a:p>
        </p:txBody>
      </p:sp>
      <p:pic>
        <p:nvPicPr>
          <p:cNvPr id="32772" name="Picture 31">
            <a:extLst>
              <a:ext uri="{FF2B5EF4-FFF2-40B4-BE49-F238E27FC236}">
                <a16:creationId xmlns:a16="http://schemas.microsoft.com/office/drawing/2014/main" id="{2BEEF09D-00B4-6718-4430-7ECE2F5F1A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7988" y="1847851"/>
            <a:ext cx="2874962" cy="183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le 1">
            <a:extLst>
              <a:ext uri="{FF2B5EF4-FFF2-40B4-BE49-F238E27FC236}">
                <a16:creationId xmlns:a16="http://schemas.microsoft.com/office/drawing/2014/main" id="{6EBA9F06-BFD5-81A7-51F1-76C3A825E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>
                <a:ea typeface="ＭＳ Ｐゴシック" panose="020B0600070205080204" pitchFamily="34" charset="-128"/>
              </a:rPr>
              <a:t>Economic impacts: Public supply </a:t>
            </a:r>
          </a:p>
        </p:txBody>
      </p:sp>
      <p:sp>
        <p:nvSpPr>
          <p:cNvPr id="33795" name="Content Placeholder 2">
            <a:extLst>
              <a:ext uri="{FF2B5EF4-FFF2-40B4-BE49-F238E27FC236}">
                <a16:creationId xmlns:a16="http://schemas.microsoft.com/office/drawing/2014/main" id="{B94B1004-910A-67A1-8574-ECC9E3E583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GB" altLang="en-US" sz="2400" b="1" dirty="0">
                <a:ea typeface="ＭＳ Ｐゴシック" panose="020B0600070205080204" pitchFamily="34" charset="-128"/>
              </a:rPr>
              <a:t>Water Suppliers</a:t>
            </a:r>
            <a:endParaRPr lang="en-GB" altLang="en-US" sz="2400" dirty="0">
              <a:ea typeface="ＭＳ Ｐゴシック" panose="020B0600070205080204" pitchFamily="34" charset="-128"/>
            </a:endParaRPr>
          </a:p>
          <a:p>
            <a:r>
              <a:rPr lang="en-GB" altLang="en-US" sz="2400" dirty="0">
                <a:ea typeface="ＭＳ Ｐゴシック" panose="020B0600070205080204" pitchFamily="34" charset="-128"/>
              </a:rPr>
              <a:t>Revenue shortfalls and/or windfall profits </a:t>
            </a:r>
          </a:p>
          <a:p>
            <a:r>
              <a:rPr lang="en-GB" altLang="en-US" sz="2400" dirty="0">
                <a:ea typeface="ＭＳ Ｐゴシック" panose="020B0600070205080204" pitchFamily="34" charset="-128"/>
              </a:rPr>
              <a:t>Cost of water transport or transfer </a:t>
            </a:r>
          </a:p>
          <a:p>
            <a:r>
              <a:rPr lang="en-GB" altLang="en-US" sz="2400" dirty="0">
                <a:ea typeface="ＭＳ Ｐゴシック" panose="020B0600070205080204" pitchFamily="34" charset="-128"/>
              </a:rPr>
              <a:t>Cost of new or supplemental water resource development </a:t>
            </a:r>
          </a:p>
          <a:p>
            <a:pPr>
              <a:buFontTx/>
              <a:buNone/>
            </a:pPr>
            <a:endParaRPr lang="en-GB" altLang="en-US" sz="2000" b="1" dirty="0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4" descr="6772dc2a-558c-4584-9175-4e7b9a878e6b.jpg">
            <a:extLst>
              <a:ext uri="{FF2B5EF4-FFF2-40B4-BE49-F238E27FC236}">
                <a16:creationId xmlns:a16="http://schemas.microsoft.com/office/drawing/2014/main" id="{39FCA4AC-21E6-4DC4-6E44-1F1622C05E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637" y="0"/>
            <a:ext cx="10880725" cy="725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Corbel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2000</Words>
  <Application>Microsoft Office PowerPoint</Application>
  <PresentationFormat>Widescreen</PresentationFormat>
  <Paragraphs>273</Paragraphs>
  <Slides>37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7" baseType="lpstr">
      <vt:lpstr>ＭＳ Ｐゴシック</vt:lpstr>
      <vt:lpstr>-apple-system</vt:lpstr>
      <vt:lpstr>Aptos</vt:lpstr>
      <vt:lpstr>Arial</vt:lpstr>
      <vt:lpstr>Corbel</vt:lpstr>
      <vt:lpstr>Georgia</vt:lpstr>
      <vt:lpstr>Merriweather Web</vt:lpstr>
      <vt:lpstr>Times</vt:lpstr>
      <vt:lpstr>Wingdings</vt:lpstr>
      <vt:lpstr>1_Office Theme</vt:lpstr>
      <vt:lpstr>Drought risk assessment Agriculture   SmartResilience December 2024</vt:lpstr>
      <vt:lpstr>Summary</vt:lpstr>
      <vt:lpstr>Managing the risk</vt:lpstr>
      <vt:lpstr>Economic impacts: Agricultural</vt:lpstr>
      <vt:lpstr>Economic impacts: Livestock</vt:lpstr>
      <vt:lpstr>Economic impacts</vt:lpstr>
      <vt:lpstr>Economic impacts: Energy</vt:lpstr>
      <vt:lpstr>Economic impacts: Public supply </vt:lpstr>
      <vt:lpstr>PowerPoint Presentation</vt:lpstr>
      <vt:lpstr>PowerPoint Presentation</vt:lpstr>
      <vt:lpstr>Not all bad news...</vt:lpstr>
      <vt:lpstr>Difficult to transfer the risks</vt:lpstr>
      <vt:lpstr>Drought definition</vt:lpstr>
      <vt:lpstr>Drought definition</vt:lpstr>
      <vt:lpstr>PowerPoint Presentation</vt:lpstr>
      <vt:lpstr>PowerPoint Presentation</vt:lpstr>
      <vt:lpstr>Drought indices</vt:lpstr>
      <vt:lpstr>57 varieties of drought index</vt:lpstr>
      <vt:lpstr>57 varieties of drought index</vt:lpstr>
      <vt:lpstr>57 varieties of drought index</vt:lpstr>
      <vt:lpstr>57 varieties of drought index</vt:lpstr>
      <vt:lpstr>57 varieties of drought index</vt:lpstr>
      <vt:lpstr>Is drought definable?</vt:lpstr>
      <vt:lpstr>Day-to-day monitoring</vt:lpstr>
      <vt:lpstr>Day-to-day monitoring</vt:lpstr>
      <vt:lpstr>Day-to-day monitoring</vt:lpstr>
      <vt:lpstr>Day-to-day monitoring</vt:lpstr>
      <vt:lpstr>Spectral Satellite Drought Indices</vt:lpstr>
      <vt:lpstr>NDVI</vt:lpstr>
      <vt:lpstr>Climate change projections</vt:lpstr>
      <vt:lpstr>SPI</vt:lpstr>
      <vt:lpstr>PowerPoint Presentation</vt:lpstr>
      <vt:lpstr>SPEI</vt:lpstr>
      <vt:lpstr>SPEI</vt:lpstr>
      <vt:lpstr>Climate change: Aridity versus Drought</vt:lpstr>
      <vt:lpstr>Conclusions</vt:lpstr>
      <vt:lpstr>Next steps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Ben Lloyd-Hughes</dc:creator>
  <cp:lastModifiedBy>Ben Lloyd-Hughes</cp:lastModifiedBy>
  <cp:revision>1</cp:revision>
  <dcterms:created xsi:type="dcterms:W3CDTF">2024-12-02T10:30:21Z</dcterms:created>
  <dcterms:modified xsi:type="dcterms:W3CDTF">2024-12-10T12:02:49Z</dcterms:modified>
</cp:coreProperties>
</file>